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1" r:id="rId4"/>
    <p:sldMasterId id="2147483673" r:id="rId5"/>
    <p:sldMasterId id="2147483680" r:id="rId6"/>
    <p:sldMasterId id="214748369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Lst>
  <p:sldSz cy="6858000" cx="12192000"/>
  <p:notesSz cx="6858000" cy="9144000"/>
  <p:embeddedFontLst>
    <p:embeddedFont>
      <p:font typeface="Montserrat SemiBold"/>
      <p:regular r:id="rId56"/>
      <p:bold r:id="rId57"/>
      <p:italic r:id="rId58"/>
      <p:boldItalic r:id="rId59"/>
    </p:embeddedFont>
    <p:embeddedFont>
      <p:font typeface="Play"/>
      <p:regular r:id="rId60"/>
      <p:bold r:id="rId61"/>
    </p:embeddedFont>
    <p:embeddedFont>
      <p:font typeface="Montserrat Black"/>
      <p:bold r:id="rId62"/>
      <p:boldItalic r:id="rId63"/>
    </p:embeddedFont>
    <p:embeddedFont>
      <p:font typeface="Montserrat"/>
      <p:regular r:id="rId64"/>
      <p:bold r:id="rId65"/>
      <p:italic r:id="rId66"/>
      <p:boldItalic r:id="rId67"/>
    </p:embeddedFont>
    <p:embeddedFont>
      <p:font typeface="Montserrat ExtraBold"/>
      <p:bold r:id="rId68"/>
      <p:boldItalic r:id="rId69"/>
    </p:embeddedFont>
    <p:embeddedFont>
      <p:font typeface="Open Sans"/>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4" roundtripDataSignature="AMtx7miAKnodXKwfQF4haT/VeQhrOSJS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notesMaster" Target="notesMasters/notesMaster1.xml"/><Relationship Id="rId73" Type="http://schemas.openxmlformats.org/officeDocument/2006/relationships/font" Target="fonts/OpenSans-boldItalic.fntdata"/><Relationship Id="rId72" Type="http://schemas.openxmlformats.org/officeDocument/2006/relationships/font" Target="fonts/OpenSans-italic.fntdata"/><Relationship Id="rId31" Type="http://schemas.openxmlformats.org/officeDocument/2006/relationships/slide" Target="slides/slide23.xml"/><Relationship Id="rId30" Type="http://schemas.openxmlformats.org/officeDocument/2006/relationships/slide" Target="slides/slide22.xml"/><Relationship Id="rId74" Type="http://customschemas.google.com/relationships/presentationmetadata" Target="metadata"/><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OpenSans-bold.fntdata"/><Relationship Id="rId70" Type="http://schemas.openxmlformats.org/officeDocument/2006/relationships/font" Target="fonts/OpenSans-regular.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MontserratBlack-bold.fntdata"/><Relationship Id="rId61" Type="http://schemas.openxmlformats.org/officeDocument/2006/relationships/font" Target="fonts/Play-bold.fntdata"/><Relationship Id="rId20" Type="http://schemas.openxmlformats.org/officeDocument/2006/relationships/slide" Target="slides/slide12.xml"/><Relationship Id="rId64" Type="http://schemas.openxmlformats.org/officeDocument/2006/relationships/font" Target="fonts/Montserrat-regular.fntdata"/><Relationship Id="rId63" Type="http://schemas.openxmlformats.org/officeDocument/2006/relationships/font" Target="fonts/MontserratBlack-boldItalic.fntdata"/><Relationship Id="rId22" Type="http://schemas.openxmlformats.org/officeDocument/2006/relationships/slide" Target="slides/slide14.xml"/><Relationship Id="rId66" Type="http://schemas.openxmlformats.org/officeDocument/2006/relationships/font" Target="fonts/Montserrat-italic.fntdata"/><Relationship Id="rId21" Type="http://schemas.openxmlformats.org/officeDocument/2006/relationships/slide" Target="slides/slide13.xml"/><Relationship Id="rId65" Type="http://schemas.openxmlformats.org/officeDocument/2006/relationships/font" Target="fonts/Montserrat-bold.fntdata"/><Relationship Id="rId24" Type="http://schemas.openxmlformats.org/officeDocument/2006/relationships/slide" Target="slides/slide16.xml"/><Relationship Id="rId68" Type="http://schemas.openxmlformats.org/officeDocument/2006/relationships/font" Target="fonts/MontserratExtraBold-bold.fntdata"/><Relationship Id="rId23" Type="http://schemas.openxmlformats.org/officeDocument/2006/relationships/slide" Target="slides/slide15.xml"/><Relationship Id="rId67" Type="http://schemas.openxmlformats.org/officeDocument/2006/relationships/font" Target="fonts/Montserrat-boldItalic.fntdata"/><Relationship Id="rId60" Type="http://schemas.openxmlformats.org/officeDocument/2006/relationships/font" Target="fonts/Play-regular.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MontserratExtraBold-bold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font" Target="fonts/MontserratSemiBold-bold.fntdata"/><Relationship Id="rId12" Type="http://schemas.openxmlformats.org/officeDocument/2006/relationships/slide" Target="slides/slide4.xml"/><Relationship Id="rId56" Type="http://schemas.openxmlformats.org/officeDocument/2006/relationships/font" Target="fonts/MontserratSemiBold-regular.fntdata"/><Relationship Id="rId15" Type="http://schemas.openxmlformats.org/officeDocument/2006/relationships/slide" Target="slides/slide7.xml"/><Relationship Id="rId59" Type="http://schemas.openxmlformats.org/officeDocument/2006/relationships/font" Target="fonts/MontserratSemiBold-boldItalic.fntdata"/><Relationship Id="rId14" Type="http://schemas.openxmlformats.org/officeDocument/2006/relationships/slide" Target="slides/slide6.xml"/><Relationship Id="rId58" Type="http://schemas.openxmlformats.org/officeDocument/2006/relationships/font" Target="fonts/MontserratSemi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image" Target="../media/image39.png"/></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a:t>Webinaire organisé dans le cadre du projet TAA BIO : transition agricole et alimentaires dans un contexte de changement climatique en passant</a:t>
            </a:r>
            <a:endParaRPr/>
          </a:p>
          <a:p>
            <a:pPr indent="0" lvl="0" marL="0" rtl="0" algn="l">
              <a:spcBef>
                <a:spcPts val="0"/>
              </a:spcBef>
              <a:spcAft>
                <a:spcPts val="0"/>
              </a:spcAft>
              <a:buNone/>
            </a:pPr>
            <a:r>
              <a:rPr lang="fr-FR"/>
              <a:t>Soutenu par l’ADEME, et la région et la DRAAF. </a:t>
            </a:r>
            <a:endParaRPr/>
          </a:p>
        </p:txBody>
      </p:sp>
      <p:sp>
        <p:nvSpPr>
          <p:cNvPr id="314" name="Google Shape;3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62bad8b531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g362bad8b531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g362bad8b531_0_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6aaa2964f8_0_13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g36aaa2964f8_0_13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36aaa2964f8_0_13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6aaa2964f8_0_1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36aaa2964f8_0_1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g36aaa2964f8_0_1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6aaa2964f8_0_1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36aaa2964f8_0_1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g36aaa2964f8_0_1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6aaa2964f8_0_12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36aaa2964f8_0_12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36aaa2964f8_0_12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6aaa2964f8_0_1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g36aaa2964f8_0_13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g36aaa2964f8_0_13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694d01e2a6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3694d01e2a6_0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3694d01e2a6_0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6aaa2964f8_0_85: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190500" lvl="0" marL="190500" marR="0" rtl="0" algn="r">
              <a:lnSpc>
                <a:spcPct val="95000"/>
              </a:lnSpc>
              <a:spcBef>
                <a:spcPts val="0"/>
              </a:spcBef>
              <a:spcAft>
                <a:spcPts val="0"/>
              </a:spcAft>
              <a:buClr>
                <a:srgbClr val="000000"/>
              </a:buClr>
              <a:buSzPts val="600"/>
              <a:buFont typeface="Times New Roman"/>
              <a:buNone/>
            </a:pPr>
            <a:fld id="{00000000-1234-1234-1234-123412341234}" type="slidenum">
              <a:rPr b="0" i="0" lang="fr-FR"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457" name="Google Shape;457;g36aaa2964f8_0_85:notes"/>
          <p:cNvSpPr txBox="1"/>
          <p:nvPr/>
        </p:nvSpPr>
        <p:spPr>
          <a:xfrm>
            <a:off x="3715773" y="8426334"/>
            <a:ext cx="2849400" cy="442500"/>
          </a:xfrm>
          <a:prstGeom prst="rect">
            <a:avLst/>
          </a:prstGeom>
          <a:noFill/>
          <a:ln>
            <a:noFill/>
          </a:ln>
        </p:spPr>
        <p:txBody>
          <a:bodyPr anchorCtr="0" anchor="b" bIns="0" lIns="0" spcFirstLastPara="1" rIns="0" wrap="square" tIns="0">
            <a:noAutofit/>
          </a:bodyPr>
          <a:lstStyle/>
          <a:p>
            <a:pPr indent="0" lvl="0" marL="0" marR="0" rtl="0" algn="r">
              <a:lnSpc>
                <a:spcPct val="95000"/>
              </a:lnSpc>
              <a:spcBef>
                <a:spcPts val="0"/>
              </a:spcBef>
              <a:spcAft>
                <a:spcPts val="0"/>
              </a:spcAft>
              <a:buClr>
                <a:srgbClr val="000000"/>
              </a:buClr>
              <a:buSzPts val="1200"/>
              <a:buFont typeface="Times New Roman"/>
              <a:buNone/>
            </a:pPr>
            <a:fld id="{00000000-1234-1234-1234-123412341234}" type="slidenum">
              <a:rPr b="0" i="0" lang="fr-FR"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458" name="Google Shape;458;g36aaa2964f8_0_85:notes"/>
          <p:cNvSpPr/>
          <p:nvPr>
            <p:ph idx="2" type="sldImg"/>
          </p:nvPr>
        </p:nvSpPr>
        <p:spPr>
          <a:xfrm>
            <a:off x="87412" y="673710"/>
            <a:ext cx="6390300" cy="33261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00"/>
            <a:headEnd len="sm" w="sm" type="none"/>
            <a:tailEnd len="sm" w="sm" type="none"/>
          </a:ln>
        </p:spPr>
      </p:sp>
      <p:sp>
        <p:nvSpPr>
          <p:cNvPr id="459" name="Google Shape;459;g36aaa2964f8_0_85:notes"/>
          <p:cNvSpPr txBox="1"/>
          <p:nvPr/>
        </p:nvSpPr>
        <p:spPr>
          <a:xfrm>
            <a:off x="656356" y="4213876"/>
            <a:ext cx="5253900" cy="3991200"/>
          </a:xfrm>
          <a:prstGeom prst="rect">
            <a:avLst/>
          </a:prstGeom>
          <a:noFill/>
          <a:ln>
            <a:noFill/>
          </a:ln>
        </p:spPr>
        <p:txBody>
          <a:bodyPr anchorCtr="0" anchor="ctr" bIns="39450" lIns="78900" spcFirstLastPara="1" rIns="78900" wrap="square" tIns="39450">
            <a:noAutofit/>
          </a:bodyPr>
          <a:lstStyle/>
          <a:p>
            <a:pPr indent="0" lvl="0" marL="0" marR="0" rtl="0" algn="l">
              <a:lnSpc>
                <a:spcPct val="93000"/>
              </a:lnSpc>
              <a:spcBef>
                <a:spcPts val="0"/>
              </a:spcBef>
              <a:spcAft>
                <a:spcPts val="0"/>
              </a:spcAft>
              <a:buClr>
                <a:srgbClr val="000000"/>
              </a:buClr>
              <a:buSzPts val="1700"/>
              <a:buFont typeface="Times New Roman"/>
              <a:buNone/>
            </a:pPr>
            <a:r>
              <a:t/>
            </a:r>
            <a:endParaRPr b="0" i="0" sz="1700" u="none" cap="none" strike="noStrike">
              <a:solidFill>
                <a:srgbClr val="FFFFFF"/>
              </a:solidFill>
              <a:latin typeface="Arial"/>
              <a:ea typeface="Arial"/>
              <a:cs typeface="Arial"/>
              <a:sym typeface="Arial"/>
            </a:endParaRPr>
          </a:p>
        </p:txBody>
      </p:sp>
      <p:sp>
        <p:nvSpPr>
          <p:cNvPr id="460" name="Google Shape;460;g36aaa2964f8_0_85:notes"/>
          <p:cNvSpPr txBox="1"/>
          <p:nvPr>
            <p:ph idx="1" type="body"/>
          </p:nvPr>
        </p:nvSpPr>
        <p:spPr>
          <a:xfrm>
            <a:off x="685800" y="4343405"/>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6aaa2964f8_0_206: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36aaa2964f8_0_206:notes"/>
          <p:cNvSpPr txBox="1"/>
          <p:nvPr>
            <p:ph idx="1" type="body"/>
          </p:nvPr>
        </p:nvSpPr>
        <p:spPr>
          <a:xfrm>
            <a:off x="685800" y="4343405"/>
            <a:ext cx="5486400" cy="4114800"/>
          </a:xfrm>
          <a:prstGeom prst="rect">
            <a:avLst/>
          </a:prstGeom>
          <a:noFill/>
          <a:ln>
            <a:noFill/>
          </a:ln>
        </p:spPr>
        <p:txBody>
          <a:bodyPr anchorCtr="0" anchor="t" bIns="46625" lIns="93275" spcFirstLastPara="1" rIns="93275" wrap="square" tIns="46625">
            <a:noAutofit/>
          </a:bodyPr>
          <a:lstStyle/>
          <a:p>
            <a:pPr indent="0" lvl="0" marL="0" rtl="0" algn="l">
              <a:spcBef>
                <a:spcPts val="0"/>
              </a:spcBef>
              <a:spcAft>
                <a:spcPts val="0"/>
              </a:spcAft>
              <a:buNone/>
            </a:pPr>
            <a:r>
              <a:t/>
            </a:r>
            <a:endParaRPr/>
          </a:p>
        </p:txBody>
      </p:sp>
      <p:sp>
        <p:nvSpPr>
          <p:cNvPr id="468" name="Google Shape;468;g36aaa2964f8_0_206:notes"/>
          <p:cNvSpPr txBox="1"/>
          <p:nvPr>
            <p:ph idx="12" type="sldNum"/>
          </p:nvPr>
        </p:nvSpPr>
        <p:spPr>
          <a:xfrm>
            <a:off x="3884613" y="8685224"/>
            <a:ext cx="2971800" cy="457200"/>
          </a:xfrm>
          <a:prstGeom prst="rect">
            <a:avLst/>
          </a:prstGeom>
          <a:noFill/>
          <a:ln>
            <a:noFill/>
          </a:ln>
        </p:spPr>
        <p:txBody>
          <a:bodyPr anchorCtr="0" anchor="b" bIns="46625" lIns="93275" spcFirstLastPara="1" rIns="93275" wrap="square" tIns="46625">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36aaa2964f8_0_325:notes"/>
          <p:cNvSpPr txBox="1"/>
          <p:nvPr>
            <p:ph idx="1" type="body"/>
          </p:nvPr>
        </p:nvSpPr>
        <p:spPr>
          <a:xfrm>
            <a:off x="685800" y="4343405"/>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g36aaa2964f8_0_325:notes"/>
          <p:cNvSpPr/>
          <p:nvPr>
            <p:ph idx="2" type="sldImg"/>
          </p:nvPr>
        </p:nvSpPr>
        <p:spPr>
          <a:xfrm>
            <a:off x="134952" y="686475"/>
            <a:ext cx="6588000" cy="3428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694d01e2a6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3694d01e2a6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g3694d01e2a6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6aaa2964f8_0_1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36aaa2964f8_0_1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g36aaa2964f8_0_1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6aaa2964f8_0_1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g36aaa2964f8_0_1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g36aaa2964f8_0_1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3694d01e2a6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g3694d01e2a6_0_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g3694d01e2a6_0_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36aaa2964f8_0_498:notes"/>
          <p:cNvSpPr/>
          <p:nvPr>
            <p:ph idx="2" type="sldImg"/>
          </p:nvPr>
        </p:nvSpPr>
        <p:spPr>
          <a:xfrm>
            <a:off x="422275" y="1544638"/>
            <a:ext cx="5953200" cy="3349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36aaa2964f8_0_498:notes"/>
          <p:cNvSpPr txBox="1"/>
          <p:nvPr>
            <p:ph idx="1" type="body"/>
          </p:nvPr>
        </p:nvSpPr>
        <p:spPr>
          <a:xfrm>
            <a:off x="679768" y="5080563"/>
            <a:ext cx="5438100" cy="4236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Arial"/>
              <a:buNone/>
            </a:pPr>
            <a:r>
              <a:t/>
            </a:r>
            <a:endParaRPr>
              <a:latin typeface="Verdana"/>
              <a:ea typeface="Verdana"/>
              <a:cs typeface="Verdana"/>
              <a:sym typeface="Verdana"/>
            </a:endParaRPr>
          </a:p>
        </p:txBody>
      </p:sp>
      <p:pic>
        <p:nvPicPr>
          <p:cNvPr id="506" name="Google Shape;506;g36aaa2964f8_0_498:notes"/>
          <p:cNvPicPr preferRelativeResize="0"/>
          <p:nvPr/>
        </p:nvPicPr>
        <p:blipFill rotWithShape="1">
          <a:blip r:embed="rId2">
            <a:alphaModFix/>
          </a:blip>
          <a:srcRect b="0" l="0" r="0" t="0"/>
          <a:stretch/>
        </p:blipFill>
        <p:spPr>
          <a:xfrm>
            <a:off x="5764111" y="8713330"/>
            <a:ext cx="860685" cy="995622"/>
          </a:xfrm>
          <a:prstGeom prst="rect">
            <a:avLst/>
          </a:prstGeom>
          <a:noFill/>
          <a:ln>
            <a:noFill/>
          </a:ln>
        </p:spPr>
      </p:pic>
      <p:sp>
        <p:nvSpPr>
          <p:cNvPr id="507" name="Google Shape;507;g36aaa2964f8_0_498:notes"/>
          <p:cNvSpPr txBox="1"/>
          <p:nvPr>
            <p:ph idx="11" type="ftr"/>
          </p:nvPr>
        </p:nvSpPr>
        <p:spPr>
          <a:xfrm>
            <a:off x="453179" y="9449848"/>
            <a:ext cx="2945700" cy="328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800" u="none" cap="none" strike="noStrike">
              <a:solidFill>
                <a:srgbClr val="000000"/>
              </a:solidFill>
              <a:latin typeface="Verdana"/>
              <a:ea typeface="Verdana"/>
              <a:cs typeface="Verdana"/>
              <a:sym typeface="Verdana"/>
            </a:endParaRPr>
          </a:p>
        </p:txBody>
      </p:sp>
      <p:sp>
        <p:nvSpPr>
          <p:cNvPr id="508" name="Google Shape;508;g36aaa2964f8_0_498:notes"/>
          <p:cNvSpPr txBox="1"/>
          <p:nvPr>
            <p:ph idx="3" type="hdr"/>
          </p:nvPr>
        </p:nvSpPr>
        <p:spPr>
          <a:xfrm>
            <a:off x="345672" y="360641"/>
            <a:ext cx="4192800" cy="49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6aaa2964f8_0_7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36aaa2964f8_0_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6aaa2964f8_0_9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g36aaa2964f8_0_9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6aaa2964f8_0_10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36aaa2964f8_0_10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6aaa2964f8_0_11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1" name="Google Shape;541;g36aaa2964f8_0_1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694d01e2a6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3694d01e2a6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g3694d01e2a6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36aaa2964f8_0_1408: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fr-FR" sz="1200" u="none" cap="none" strike="noStrike">
                <a:solidFill>
                  <a:srgbClr val="FCBD05"/>
                </a:solidFill>
                <a:latin typeface="Calibri"/>
                <a:ea typeface="Calibri"/>
                <a:cs typeface="Calibri"/>
                <a:sym typeface="Calibri"/>
              </a:rPr>
              <a:t>Producteurs : calibrage, marchés publics, facturation spécifique, etc;</a:t>
            </a:r>
            <a:endParaRPr/>
          </a:p>
        </p:txBody>
      </p:sp>
      <p:sp>
        <p:nvSpPr>
          <p:cNvPr id="556" name="Google Shape;556;g36aaa2964f8_0_1408: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694d01e2a6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3694d01e2a6_0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3694d01e2a6_0_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6aaa2964f8_0_1442: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000"/>
              <a:buFont typeface="Arial"/>
              <a:buChar char="•"/>
            </a:pPr>
            <a:r>
              <a:rPr lang="fr-FR" sz="1200">
                <a:solidFill>
                  <a:schemeClr val="dk1"/>
                </a:solidFill>
                <a:latin typeface="Calibri"/>
                <a:ea typeface="Calibri"/>
                <a:cs typeface="Calibri"/>
                <a:sym typeface="Calibri"/>
              </a:rPr>
              <a:t>Coopérative de salariés, Coopérative agricole producteurs et Coopérative de consommateurs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fr-FR" sz="1200">
                <a:solidFill>
                  <a:schemeClr val="dk1"/>
                </a:solidFill>
                <a:latin typeface="Calibri"/>
                <a:ea typeface="Calibri"/>
                <a:cs typeface="Calibri"/>
                <a:sym typeface="Calibri"/>
              </a:rPr>
              <a:t>Salariés à votre service qui propose offre de nos producteurs pour vous consommateurs</a:t>
            </a:r>
            <a:endParaRPr/>
          </a:p>
          <a:p>
            <a:pPr indent="0" lvl="0" marL="0" rtl="0" algn="l">
              <a:lnSpc>
                <a:spcPct val="100000"/>
              </a:lnSpc>
              <a:spcBef>
                <a:spcPts val="0"/>
              </a:spcBef>
              <a:spcAft>
                <a:spcPts val="0"/>
              </a:spcAft>
              <a:buSzPts val="1400"/>
              <a:buNone/>
            </a:pPr>
            <a:r>
              <a:t/>
            </a:r>
            <a:endParaRPr/>
          </a:p>
        </p:txBody>
      </p:sp>
      <p:sp>
        <p:nvSpPr>
          <p:cNvPr id="568" name="Google Shape;568;g36aaa2964f8_0_1442: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6aaa2964f8_0_1473: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000"/>
              <a:buFont typeface="Arial"/>
              <a:buChar char="•"/>
            </a:pPr>
            <a:r>
              <a:rPr lang="fr-FR" sz="1200">
                <a:solidFill>
                  <a:schemeClr val="dk1"/>
                </a:solidFill>
                <a:latin typeface="Calibri"/>
                <a:ea typeface="Calibri"/>
                <a:cs typeface="Calibri"/>
                <a:sym typeface="Calibri"/>
              </a:rPr>
              <a:t>Coopérative de salariés, Coopérative agricole producteurs et Coopérative de consommateurs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fr-FR" sz="1200">
                <a:solidFill>
                  <a:schemeClr val="dk1"/>
                </a:solidFill>
                <a:latin typeface="Calibri"/>
                <a:ea typeface="Calibri"/>
                <a:cs typeface="Calibri"/>
                <a:sym typeface="Calibri"/>
              </a:rPr>
              <a:t>Salariés à votre service qui propose offre de nos producteurs pour vous consommateurs</a:t>
            </a:r>
            <a:endParaRPr/>
          </a:p>
          <a:p>
            <a:pPr indent="0" lvl="0" marL="0" rtl="0" algn="l">
              <a:lnSpc>
                <a:spcPct val="100000"/>
              </a:lnSpc>
              <a:spcBef>
                <a:spcPts val="0"/>
              </a:spcBef>
              <a:spcAft>
                <a:spcPts val="0"/>
              </a:spcAft>
              <a:buSzPts val="1400"/>
              <a:buNone/>
            </a:pPr>
            <a:r>
              <a:t/>
            </a:r>
            <a:endParaRPr/>
          </a:p>
        </p:txBody>
      </p:sp>
      <p:sp>
        <p:nvSpPr>
          <p:cNvPr id="577" name="Google Shape;577;g36aaa2964f8_0_1473: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6aaa2964f8_0_1523: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000"/>
              <a:buFont typeface="Arial"/>
              <a:buChar char="•"/>
            </a:pPr>
            <a:r>
              <a:rPr lang="fr-FR" sz="1200">
                <a:solidFill>
                  <a:schemeClr val="dk1"/>
                </a:solidFill>
                <a:latin typeface="Calibri"/>
                <a:ea typeface="Calibri"/>
                <a:cs typeface="Calibri"/>
                <a:sym typeface="Calibri"/>
              </a:rPr>
              <a:t>Coopérative de salariés, Coopérative agricole producteurs et Coopérative de consommateurs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fr-FR" sz="1200">
                <a:solidFill>
                  <a:schemeClr val="dk1"/>
                </a:solidFill>
                <a:latin typeface="Calibri"/>
                <a:ea typeface="Calibri"/>
                <a:cs typeface="Calibri"/>
                <a:sym typeface="Calibri"/>
              </a:rPr>
              <a:t>Salariés à votre service qui propose offre de nos producteurs pour vous consommateurs</a:t>
            </a:r>
            <a:endParaRPr/>
          </a:p>
          <a:p>
            <a:pPr indent="0" lvl="0" marL="0" rtl="0" algn="l">
              <a:lnSpc>
                <a:spcPct val="100000"/>
              </a:lnSpc>
              <a:spcBef>
                <a:spcPts val="0"/>
              </a:spcBef>
              <a:spcAft>
                <a:spcPts val="0"/>
              </a:spcAft>
              <a:buSzPts val="1400"/>
              <a:buNone/>
            </a:pPr>
            <a:r>
              <a:t/>
            </a:r>
            <a:endParaRPr/>
          </a:p>
        </p:txBody>
      </p:sp>
      <p:sp>
        <p:nvSpPr>
          <p:cNvPr id="605" name="Google Shape;605;g36aaa2964f8_0_1523: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6aaa2964f8_0_1556: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000"/>
              <a:buFont typeface="Arial"/>
              <a:buChar char="•"/>
            </a:pPr>
            <a:r>
              <a:rPr lang="fr-FR" sz="1200">
                <a:solidFill>
                  <a:schemeClr val="dk1"/>
                </a:solidFill>
                <a:latin typeface="Calibri"/>
                <a:ea typeface="Calibri"/>
                <a:cs typeface="Calibri"/>
                <a:sym typeface="Calibri"/>
              </a:rPr>
              <a:t>Coopérative de salariés, Coopérative agricole producteurs et Coopérative de consommateurs </a:t>
            </a:r>
            <a:endParaRPr b="0" i="0" sz="12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lang="fr-FR" sz="1200">
                <a:solidFill>
                  <a:schemeClr val="dk1"/>
                </a:solidFill>
                <a:latin typeface="Calibri"/>
                <a:ea typeface="Calibri"/>
                <a:cs typeface="Calibri"/>
                <a:sym typeface="Calibri"/>
              </a:rPr>
              <a:t>Salariés à votre service qui propose offre de nos producteurs pour vous consommateurs</a:t>
            </a:r>
            <a:endParaRPr/>
          </a:p>
          <a:p>
            <a:pPr indent="0" lvl="0" marL="0" rtl="0" algn="l">
              <a:lnSpc>
                <a:spcPct val="100000"/>
              </a:lnSpc>
              <a:spcBef>
                <a:spcPts val="0"/>
              </a:spcBef>
              <a:spcAft>
                <a:spcPts val="0"/>
              </a:spcAft>
              <a:buSzPts val="1400"/>
              <a:buNone/>
            </a:pPr>
            <a:r>
              <a:t/>
            </a:r>
            <a:endParaRPr/>
          </a:p>
        </p:txBody>
      </p:sp>
      <p:sp>
        <p:nvSpPr>
          <p:cNvPr id="616" name="Google Shape;616;g36aaa2964f8_0_1556: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36aaa2964f8_0_1588: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fr-FR" sz="1200" u="none" cap="none" strike="noStrike">
                <a:solidFill>
                  <a:srgbClr val="FCBD05"/>
                </a:solidFill>
                <a:latin typeface="Calibri"/>
                <a:ea typeface="Calibri"/>
                <a:cs typeface="Calibri"/>
                <a:sym typeface="Calibri"/>
              </a:rPr>
              <a:t>Producteurs : calibrage, marchés publics, facturation spécifique, etc;</a:t>
            </a:r>
            <a:endParaRPr/>
          </a:p>
        </p:txBody>
      </p:sp>
      <p:sp>
        <p:nvSpPr>
          <p:cNvPr id="626" name="Google Shape;626;g36aaa2964f8_0_1588: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6aaa2964f8_0_1622:notes"/>
          <p:cNvSpPr txBox="1"/>
          <p:nvPr>
            <p:ph idx="1" type="body"/>
          </p:nvPr>
        </p:nvSpPr>
        <p:spPr>
          <a:xfrm>
            <a:off x="685800" y="4400551"/>
            <a:ext cx="5486400" cy="36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fr-FR" sz="1200" u="none" cap="none" strike="noStrike">
                <a:solidFill>
                  <a:srgbClr val="FCBD05"/>
                </a:solidFill>
                <a:latin typeface="Calibri"/>
                <a:ea typeface="Calibri"/>
                <a:cs typeface="Calibri"/>
                <a:sym typeface="Calibri"/>
              </a:rPr>
              <a:t>Producteurs : calibrage, marchés publics, facturation spécifique, etc;</a:t>
            </a:r>
            <a:endParaRPr/>
          </a:p>
        </p:txBody>
      </p:sp>
      <p:sp>
        <p:nvSpPr>
          <p:cNvPr id="638" name="Google Shape;638;g36aaa2964f8_0_1622:notes"/>
          <p:cNvSpPr/>
          <p:nvPr>
            <p:ph idx="2" type="sldImg"/>
          </p:nvPr>
        </p:nvSpPr>
        <p:spPr>
          <a:xfrm>
            <a:off x="2271713" y="1143000"/>
            <a:ext cx="23145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694d01e2a6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g3694d01e2a6_0_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g3694d01e2a6_0_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36aaa2964f8_0_1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36aaa2964f8_0_1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g36aaa2964f8_0_1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6aaa2964f8_0_1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36aaa2964f8_0_12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g36aaa2964f8_0_12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694d01e2a6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3694d01e2a6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g3694d01e2a6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3d36f2768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33d36f2768d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7" name="Google Shape;347;g33d36f2768d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6973f3b66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36973f3b66d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g36973f3b66d_0_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fr-F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6aaa2964f8_0_1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g36aaa2964f8_0_12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g36aaa2964f8_0_1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694d01e2a6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3694d01e2a6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g3694d01e2a6_0_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694d01e2a6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g3694d01e2a6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g3694d01e2a6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6aaa2964f8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g36aaa2964f8_7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g36aaa2964f8_7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36aaa2964f8_7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1" name="Google Shape;721;g36aaa2964f8_7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g36aaa2964f8_7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36aaa2964f8_0_1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5" name="Google Shape;745;g36aaa2964f8_0_12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6" name="Google Shape;746;g36aaa2964f8_0_1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6aaa2964f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36aaa2964f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36aaa2964f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694d01e2a6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3694d01e2a6_0_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3694d01e2a6_0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5" name="Google Shape;375;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6aaa2964f8_0_1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36aaa2964f8_0_1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g36aaa2964f8_0_1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62bad8b531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362bad8b531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g362bad8b531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6.png"/><Relationship Id="rId3" Type="http://schemas.openxmlformats.org/officeDocument/2006/relationships/image" Target="../media/image14.pn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PRÉSENTATION">
  <p:cSld name="TITRE PRÉSENTATION">
    <p:spTree>
      <p:nvGrpSpPr>
        <p:cNvPr id="15" name="Shape 15"/>
        <p:cNvGrpSpPr/>
        <p:nvPr/>
      </p:nvGrpSpPr>
      <p:grpSpPr>
        <a:xfrm>
          <a:off x="0" y="0"/>
          <a:ext cx="0" cy="0"/>
          <a:chOff x="0" y="0"/>
          <a:chExt cx="0" cy="0"/>
        </a:xfrm>
      </p:grpSpPr>
      <p:sp>
        <p:nvSpPr>
          <p:cNvPr id="16" name="Google Shape;16;p53"/>
          <p:cNvSpPr/>
          <p:nvPr/>
        </p:nvSpPr>
        <p:spPr>
          <a:xfrm>
            <a:off x="-1" y="3429000"/>
            <a:ext cx="12192001" cy="3429000"/>
          </a:xfrm>
          <a:prstGeom prst="rect">
            <a:avLst/>
          </a:prstGeom>
          <a:solidFill>
            <a:srgbClr val="E7293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 name="Google Shape;17;p53"/>
          <p:cNvSpPr txBox="1"/>
          <p:nvPr>
            <p:ph type="ctrTitle"/>
          </p:nvPr>
        </p:nvSpPr>
        <p:spPr>
          <a:xfrm>
            <a:off x="2813154" y="3716596"/>
            <a:ext cx="9144000" cy="1707109"/>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Montserrat Black"/>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53"/>
          <p:cNvSpPr txBox="1"/>
          <p:nvPr>
            <p:ph idx="1" type="subTitle"/>
          </p:nvPr>
        </p:nvSpPr>
        <p:spPr>
          <a:xfrm>
            <a:off x="2813154" y="5711301"/>
            <a:ext cx="9144000" cy="97431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616160"/>
              </a:buClr>
              <a:buSzPts val="2000"/>
              <a:buNone/>
              <a:defRPr sz="2000"/>
            </a:lvl2pPr>
            <a:lvl3pPr lvl="2" algn="ctr">
              <a:lnSpc>
                <a:spcPct val="90000"/>
              </a:lnSpc>
              <a:spcBef>
                <a:spcPts val="500"/>
              </a:spcBef>
              <a:spcAft>
                <a:spcPts val="0"/>
              </a:spcAft>
              <a:buClr>
                <a:srgbClr val="616160"/>
              </a:buClr>
              <a:buSzPts val="1800"/>
              <a:buNone/>
              <a:defRPr sz="1800"/>
            </a:lvl3pPr>
            <a:lvl4pPr lvl="3" algn="ctr">
              <a:lnSpc>
                <a:spcPct val="90000"/>
              </a:lnSpc>
              <a:spcBef>
                <a:spcPts val="500"/>
              </a:spcBef>
              <a:spcAft>
                <a:spcPts val="0"/>
              </a:spcAft>
              <a:buClr>
                <a:srgbClr val="616160"/>
              </a:buClr>
              <a:buSzPts val="1600"/>
              <a:buNone/>
              <a:defRPr sz="1600"/>
            </a:lvl4pPr>
            <a:lvl5pPr lvl="4" algn="ctr">
              <a:lnSpc>
                <a:spcPct val="90000"/>
              </a:lnSpc>
              <a:spcBef>
                <a:spcPts val="500"/>
              </a:spcBef>
              <a:spcAft>
                <a:spcPts val="0"/>
              </a:spcAft>
              <a:buClr>
                <a:srgbClr val="61616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9" name="Google Shape;19;p53"/>
          <p:cNvPicPr preferRelativeResize="0"/>
          <p:nvPr/>
        </p:nvPicPr>
        <p:blipFill rotWithShape="1">
          <a:blip r:embed="rId2">
            <a:alphaModFix/>
          </a:blip>
          <a:srcRect b="0" l="0" r="0" t="0"/>
          <a:stretch/>
        </p:blipFill>
        <p:spPr>
          <a:xfrm>
            <a:off x="331405" y="3784223"/>
            <a:ext cx="2212854" cy="2717910"/>
          </a:xfrm>
          <a:prstGeom prst="rect">
            <a:avLst/>
          </a:prstGeom>
          <a:noFill/>
          <a:ln>
            <a:noFill/>
          </a:ln>
        </p:spPr>
      </p:pic>
      <p:sp>
        <p:nvSpPr>
          <p:cNvPr id="20" name="Google Shape;20;p53"/>
          <p:cNvSpPr/>
          <p:nvPr>
            <p:ph idx="2" type="pic"/>
          </p:nvPr>
        </p:nvSpPr>
        <p:spPr>
          <a:xfrm>
            <a:off x="-1" y="9706"/>
            <a:ext cx="12192000" cy="3429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
  <p:cSld name="Disposition personnalisée">
    <p:spTree>
      <p:nvGrpSpPr>
        <p:cNvPr id="65" name="Shape 65"/>
        <p:cNvGrpSpPr/>
        <p:nvPr/>
      </p:nvGrpSpPr>
      <p:grpSpPr>
        <a:xfrm>
          <a:off x="0" y="0"/>
          <a:ext cx="0" cy="0"/>
          <a:chOff x="0" y="0"/>
          <a:chExt cx="0" cy="0"/>
        </a:xfrm>
      </p:grpSpPr>
      <p:pic>
        <p:nvPicPr>
          <p:cNvPr id="66" name="Google Shape;66;p68"/>
          <p:cNvPicPr preferRelativeResize="0"/>
          <p:nvPr/>
        </p:nvPicPr>
        <p:blipFill rotWithShape="1">
          <a:blip r:embed="rId2">
            <a:alphaModFix/>
          </a:blip>
          <a:srcRect b="0" l="0" r="0" t="0"/>
          <a:stretch/>
        </p:blipFill>
        <p:spPr>
          <a:xfrm>
            <a:off x="10981543" y="5768508"/>
            <a:ext cx="1205044" cy="1089491"/>
          </a:xfrm>
          <a:prstGeom prst="rect">
            <a:avLst/>
          </a:prstGeom>
          <a:noFill/>
          <a:ln>
            <a:noFill/>
          </a:ln>
        </p:spPr>
      </p:pic>
      <p:sp>
        <p:nvSpPr>
          <p:cNvPr id="67" name="Google Shape;67;p6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68"/>
          <p:cNvSpPr txBox="1"/>
          <p:nvPr>
            <p:ph idx="10" type="dt"/>
          </p:nvPr>
        </p:nvSpPr>
        <p:spPr>
          <a:xfrm>
            <a:off x="5669692"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8"/>
          <p:cNvSpPr/>
          <p:nvPr>
            <p:ph idx="2" type="pic"/>
          </p:nvPr>
        </p:nvSpPr>
        <p:spPr>
          <a:xfrm>
            <a:off x="3081897" y="2322802"/>
            <a:ext cx="2946310" cy="3511080"/>
          </a:xfrm>
          <a:prstGeom prst="rect">
            <a:avLst/>
          </a:prstGeom>
          <a:noFill/>
          <a:ln>
            <a:noFill/>
          </a:ln>
        </p:spPr>
      </p:sp>
      <p:sp>
        <p:nvSpPr>
          <p:cNvPr id="70" name="Google Shape;70;p68"/>
          <p:cNvSpPr/>
          <p:nvPr>
            <p:ph idx="3" type="pic"/>
          </p:nvPr>
        </p:nvSpPr>
        <p:spPr>
          <a:xfrm>
            <a:off x="6163794" y="2332072"/>
            <a:ext cx="2946310" cy="3511080"/>
          </a:xfrm>
          <a:prstGeom prst="rect">
            <a:avLst/>
          </a:prstGeom>
          <a:noFill/>
          <a:ln>
            <a:noFill/>
          </a:ln>
        </p:spPr>
      </p:sp>
      <p:sp>
        <p:nvSpPr>
          <p:cNvPr id="71" name="Google Shape;71;p68"/>
          <p:cNvSpPr/>
          <p:nvPr>
            <p:ph idx="4" type="pic"/>
          </p:nvPr>
        </p:nvSpPr>
        <p:spPr>
          <a:xfrm>
            <a:off x="0" y="2327273"/>
            <a:ext cx="2946310" cy="3511080"/>
          </a:xfrm>
          <a:prstGeom prst="rect">
            <a:avLst/>
          </a:prstGeom>
          <a:noFill/>
          <a:ln>
            <a:noFill/>
          </a:ln>
        </p:spPr>
      </p:sp>
      <p:sp>
        <p:nvSpPr>
          <p:cNvPr id="72" name="Google Shape;72;p68"/>
          <p:cNvSpPr/>
          <p:nvPr>
            <p:ph idx="5" type="pic"/>
          </p:nvPr>
        </p:nvSpPr>
        <p:spPr>
          <a:xfrm>
            <a:off x="9245689" y="2322802"/>
            <a:ext cx="2946310" cy="3511080"/>
          </a:xfrm>
          <a:prstGeom prst="rect">
            <a:avLst/>
          </a:prstGeom>
          <a:noFill/>
          <a:ln>
            <a:noFill/>
          </a:ln>
        </p:spPr>
      </p:sp>
      <p:sp>
        <p:nvSpPr>
          <p:cNvPr id="73" name="Google Shape;73;p68"/>
          <p:cNvSpPr/>
          <p:nvPr/>
        </p:nvSpPr>
        <p:spPr>
          <a:xfrm>
            <a:off x="6156178" y="4332303"/>
            <a:ext cx="2953926" cy="1510850"/>
          </a:xfrm>
          <a:prstGeom prst="rect">
            <a:avLst/>
          </a:prstGeom>
          <a:solidFill>
            <a:srgbClr val="E72936">
              <a:alpha val="9568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4" name="Google Shape;74;p68"/>
          <p:cNvSpPr txBox="1"/>
          <p:nvPr/>
        </p:nvSpPr>
        <p:spPr>
          <a:xfrm>
            <a:off x="6361555" y="4608828"/>
            <a:ext cx="2543172" cy="40011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fr-FR" sz="2000">
                <a:solidFill>
                  <a:schemeClr val="lt2"/>
                </a:solidFill>
                <a:latin typeface="Arial"/>
                <a:ea typeface="Arial"/>
                <a:cs typeface="Arial"/>
                <a:sym typeface="Arial"/>
              </a:rPr>
              <a:t>Titre</a:t>
            </a:r>
            <a:endParaRPr b="1" sz="2000">
              <a:solidFill>
                <a:schemeClr val="lt2"/>
              </a:solidFill>
              <a:latin typeface="Arial"/>
              <a:ea typeface="Arial"/>
              <a:cs typeface="Arial"/>
              <a:sym typeface="Arial"/>
            </a:endParaRPr>
          </a:p>
        </p:txBody>
      </p:sp>
      <p:sp>
        <p:nvSpPr>
          <p:cNvPr id="75" name="Google Shape;75;p68"/>
          <p:cNvSpPr/>
          <p:nvPr/>
        </p:nvSpPr>
        <p:spPr>
          <a:xfrm>
            <a:off x="3081749" y="4323032"/>
            <a:ext cx="2953926" cy="1510850"/>
          </a:xfrm>
          <a:prstGeom prst="rect">
            <a:avLst/>
          </a:prstGeom>
          <a:solidFill>
            <a:srgbClr val="E72936">
              <a:alpha val="9568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6" name="Google Shape;76;p68"/>
          <p:cNvSpPr txBox="1"/>
          <p:nvPr/>
        </p:nvSpPr>
        <p:spPr>
          <a:xfrm>
            <a:off x="3287126" y="4599557"/>
            <a:ext cx="2543172" cy="40011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fr-FR" sz="2000">
                <a:solidFill>
                  <a:schemeClr val="lt2"/>
                </a:solidFill>
                <a:latin typeface="Arial"/>
                <a:ea typeface="Arial"/>
                <a:cs typeface="Arial"/>
                <a:sym typeface="Arial"/>
              </a:rPr>
              <a:t>Titre</a:t>
            </a:r>
            <a:endParaRPr b="1" sz="2000">
              <a:solidFill>
                <a:schemeClr val="lt2"/>
              </a:solidFill>
              <a:latin typeface="Arial"/>
              <a:ea typeface="Arial"/>
              <a:cs typeface="Arial"/>
              <a:sym typeface="Arial"/>
            </a:endParaRPr>
          </a:p>
        </p:txBody>
      </p:sp>
      <p:sp>
        <p:nvSpPr>
          <p:cNvPr id="77" name="Google Shape;77;p68"/>
          <p:cNvSpPr/>
          <p:nvPr/>
        </p:nvSpPr>
        <p:spPr>
          <a:xfrm>
            <a:off x="-7764" y="4326150"/>
            <a:ext cx="2953926" cy="1510850"/>
          </a:xfrm>
          <a:prstGeom prst="rect">
            <a:avLst/>
          </a:prstGeom>
          <a:solidFill>
            <a:srgbClr val="E72936">
              <a:alpha val="9568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78" name="Google Shape;78;p68"/>
          <p:cNvSpPr txBox="1"/>
          <p:nvPr/>
        </p:nvSpPr>
        <p:spPr>
          <a:xfrm>
            <a:off x="197613" y="4570625"/>
            <a:ext cx="2543172" cy="1015663"/>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fr-FR" sz="2000">
                <a:solidFill>
                  <a:schemeClr val="lt2"/>
                </a:solidFill>
                <a:latin typeface="Arial"/>
                <a:ea typeface="Arial"/>
                <a:cs typeface="Arial"/>
                <a:sym typeface="Arial"/>
              </a:rPr>
              <a:t>Impact du CC sur l’agriculture et l’alimentation </a:t>
            </a:r>
            <a:endParaRPr b="1" sz="2000">
              <a:solidFill>
                <a:schemeClr val="lt2"/>
              </a:solidFill>
              <a:latin typeface="Arial"/>
              <a:ea typeface="Arial"/>
              <a:cs typeface="Arial"/>
              <a:sym typeface="Arial"/>
            </a:endParaRPr>
          </a:p>
        </p:txBody>
      </p:sp>
      <p:sp>
        <p:nvSpPr>
          <p:cNvPr id="79" name="Google Shape;79;p68"/>
          <p:cNvSpPr/>
          <p:nvPr/>
        </p:nvSpPr>
        <p:spPr>
          <a:xfrm>
            <a:off x="9232660" y="4332303"/>
            <a:ext cx="2953926" cy="1510850"/>
          </a:xfrm>
          <a:prstGeom prst="rect">
            <a:avLst/>
          </a:prstGeom>
          <a:solidFill>
            <a:srgbClr val="E72936">
              <a:alpha val="95686"/>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80" name="Google Shape;80;p68"/>
          <p:cNvSpPr txBox="1"/>
          <p:nvPr/>
        </p:nvSpPr>
        <p:spPr>
          <a:xfrm>
            <a:off x="9438037" y="4454940"/>
            <a:ext cx="2543172" cy="707886"/>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b="1" lang="fr-FR" sz="2000">
                <a:solidFill>
                  <a:schemeClr val="lt2"/>
                </a:solidFill>
                <a:latin typeface="Arial"/>
                <a:ea typeface="Arial"/>
                <a:cs typeface="Arial"/>
                <a:sym typeface="Arial"/>
              </a:rPr>
              <a:t>Exemples de collectivités </a:t>
            </a:r>
            <a:endParaRPr b="1" sz="2000">
              <a:solidFill>
                <a:schemeClr val="lt2"/>
              </a:solidFill>
              <a:latin typeface="Arial"/>
              <a:ea typeface="Arial"/>
              <a:cs typeface="Arial"/>
              <a:sym typeface="Arial"/>
            </a:endParaRPr>
          </a:p>
        </p:txBody>
      </p:sp>
      <p:cxnSp>
        <p:nvCxnSpPr>
          <p:cNvPr id="81" name="Google Shape;81;p68"/>
          <p:cNvCxnSpPr/>
          <p:nvPr/>
        </p:nvCxnSpPr>
        <p:spPr>
          <a:xfrm>
            <a:off x="838200" y="1489523"/>
            <a:ext cx="10515599" cy="0"/>
          </a:xfrm>
          <a:prstGeom prst="straightConnector1">
            <a:avLst/>
          </a:prstGeom>
          <a:noFill/>
          <a:ln cap="flat" cmpd="sng" w="25400">
            <a:solidFill>
              <a:schemeClr val="dk2"/>
            </a:solidFill>
            <a:prstDash val="solid"/>
            <a:miter lim="800000"/>
            <a:headEnd len="sm" w="sm" type="none"/>
            <a:tailEnd len="sm" w="sm" type="none"/>
          </a:ln>
        </p:spPr>
      </p:cxnSp>
      <p:sp>
        <p:nvSpPr>
          <p:cNvPr id="82" name="Google Shape;82;p6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p:cSld name="Deux contenus">
    <p:spTree>
      <p:nvGrpSpPr>
        <p:cNvPr id="83" name="Shape 83"/>
        <p:cNvGrpSpPr/>
        <p:nvPr/>
      </p:nvGrpSpPr>
      <p:grpSpPr>
        <a:xfrm>
          <a:off x="0" y="0"/>
          <a:ext cx="0" cy="0"/>
          <a:chOff x="0" y="0"/>
          <a:chExt cx="0" cy="0"/>
        </a:xfrm>
      </p:grpSpPr>
      <p:pic>
        <p:nvPicPr>
          <p:cNvPr id="84" name="Google Shape;84;p69"/>
          <p:cNvPicPr preferRelativeResize="0"/>
          <p:nvPr/>
        </p:nvPicPr>
        <p:blipFill rotWithShape="1">
          <a:blip r:embed="rId2">
            <a:alphaModFix/>
          </a:blip>
          <a:srcRect b="0" l="0" r="0" t="0"/>
          <a:stretch/>
        </p:blipFill>
        <p:spPr>
          <a:xfrm>
            <a:off x="10981543" y="5768508"/>
            <a:ext cx="1205044" cy="1089491"/>
          </a:xfrm>
          <a:prstGeom prst="rect">
            <a:avLst/>
          </a:prstGeom>
          <a:noFill/>
          <a:ln>
            <a:noFill/>
          </a:ln>
        </p:spPr>
      </p:pic>
      <p:sp>
        <p:nvSpPr>
          <p:cNvPr id="85" name="Google Shape;85;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69"/>
          <p:cNvSpPr txBox="1"/>
          <p:nvPr>
            <p:ph idx="10" type="dt"/>
          </p:nvPr>
        </p:nvSpPr>
        <p:spPr>
          <a:xfrm>
            <a:off x="5669692"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6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cxnSp>
        <p:nvCxnSpPr>
          <p:cNvPr id="88" name="Google Shape;88;p69"/>
          <p:cNvCxnSpPr/>
          <p:nvPr/>
        </p:nvCxnSpPr>
        <p:spPr>
          <a:xfrm>
            <a:off x="838200" y="1489523"/>
            <a:ext cx="10515599" cy="0"/>
          </a:xfrm>
          <a:prstGeom prst="straightConnector1">
            <a:avLst/>
          </a:prstGeom>
          <a:noFill/>
          <a:ln cap="flat" cmpd="sng" w="25400">
            <a:solidFill>
              <a:schemeClr val="dk2"/>
            </a:solidFill>
            <a:prstDash val="solid"/>
            <a:miter lim="800000"/>
            <a:headEnd len="sm" w="sm" type="none"/>
            <a:tailEnd len="sm" w="sm" type="none"/>
          </a:ln>
        </p:spPr>
      </p:cxnSp>
      <p:sp>
        <p:nvSpPr>
          <p:cNvPr id="89" name="Google Shape;89;p6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ACD00"/>
              </a:buClr>
              <a:buSzPts val="1800"/>
              <a:buChar char="•"/>
              <a:defRPr/>
            </a:lvl1pPr>
            <a:lvl2pPr indent="-342900" lvl="1" marL="914400" algn="l">
              <a:lnSpc>
                <a:spcPct val="90000"/>
              </a:lnSpc>
              <a:spcBef>
                <a:spcPts val="500"/>
              </a:spcBef>
              <a:spcAft>
                <a:spcPts val="0"/>
              </a:spcAft>
              <a:buClr>
                <a:srgbClr val="616160"/>
              </a:buClr>
              <a:buSzPts val="1800"/>
              <a:buChar char="•"/>
              <a:defRPr/>
            </a:lvl2pPr>
            <a:lvl3pPr indent="-342900" lvl="2" marL="1371600" algn="l">
              <a:lnSpc>
                <a:spcPct val="90000"/>
              </a:lnSpc>
              <a:spcBef>
                <a:spcPts val="500"/>
              </a:spcBef>
              <a:spcAft>
                <a:spcPts val="0"/>
              </a:spcAft>
              <a:buClr>
                <a:srgbClr val="616160"/>
              </a:buClr>
              <a:buSzPts val="1800"/>
              <a:buChar char="•"/>
              <a:defRPr/>
            </a:lvl3pPr>
            <a:lvl4pPr indent="-342900" lvl="3" marL="1828800" algn="l">
              <a:lnSpc>
                <a:spcPct val="90000"/>
              </a:lnSpc>
              <a:spcBef>
                <a:spcPts val="500"/>
              </a:spcBef>
              <a:spcAft>
                <a:spcPts val="0"/>
              </a:spcAft>
              <a:buClr>
                <a:srgbClr val="616160"/>
              </a:buClr>
              <a:buSzPts val="1800"/>
              <a:buChar char="•"/>
              <a:defRPr/>
            </a:lvl4pPr>
            <a:lvl5pPr indent="-342900" lvl="4" marL="2286000" algn="l">
              <a:lnSpc>
                <a:spcPct val="90000"/>
              </a:lnSpc>
              <a:spcBef>
                <a:spcPts val="500"/>
              </a:spcBef>
              <a:spcAft>
                <a:spcPts val="0"/>
              </a:spcAft>
              <a:buClr>
                <a:srgbClr val="6161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69"/>
          <p:cNvSpPr txBox="1"/>
          <p:nvPr>
            <p:ph idx="2" type="body"/>
          </p:nvPr>
        </p:nvSpPr>
        <p:spPr>
          <a:xfrm>
            <a:off x="6182711"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ACD00"/>
              </a:buClr>
              <a:buSzPts val="1800"/>
              <a:buChar char="•"/>
              <a:defRPr/>
            </a:lvl1pPr>
            <a:lvl2pPr indent="-342900" lvl="1" marL="914400" algn="l">
              <a:lnSpc>
                <a:spcPct val="90000"/>
              </a:lnSpc>
              <a:spcBef>
                <a:spcPts val="500"/>
              </a:spcBef>
              <a:spcAft>
                <a:spcPts val="0"/>
              </a:spcAft>
              <a:buClr>
                <a:srgbClr val="616160"/>
              </a:buClr>
              <a:buSzPts val="1800"/>
              <a:buChar char="•"/>
              <a:defRPr/>
            </a:lvl2pPr>
            <a:lvl3pPr indent="-342900" lvl="2" marL="1371600" algn="l">
              <a:lnSpc>
                <a:spcPct val="90000"/>
              </a:lnSpc>
              <a:spcBef>
                <a:spcPts val="500"/>
              </a:spcBef>
              <a:spcAft>
                <a:spcPts val="0"/>
              </a:spcAft>
              <a:buClr>
                <a:srgbClr val="616160"/>
              </a:buClr>
              <a:buSzPts val="1800"/>
              <a:buChar char="•"/>
              <a:defRPr/>
            </a:lvl3pPr>
            <a:lvl4pPr indent="-342900" lvl="3" marL="1828800" algn="l">
              <a:lnSpc>
                <a:spcPct val="90000"/>
              </a:lnSpc>
              <a:spcBef>
                <a:spcPts val="500"/>
              </a:spcBef>
              <a:spcAft>
                <a:spcPts val="0"/>
              </a:spcAft>
              <a:buClr>
                <a:srgbClr val="616160"/>
              </a:buClr>
              <a:buSzPts val="1800"/>
              <a:buChar char="•"/>
              <a:defRPr/>
            </a:lvl4pPr>
            <a:lvl5pPr indent="-342900" lvl="4" marL="2286000" algn="l">
              <a:lnSpc>
                <a:spcPct val="90000"/>
              </a:lnSpc>
              <a:spcBef>
                <a:spcPts val="500"/>
              </a:spcBef>
              <a:spcAft>
                <a:spcPts val="0"/>
              </a:spcAft>
              <a:buClr>
                <a:srgbClr val="6161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p:cSld name="Titre et contenu">
    <p:spTree>
      <p:nvGrpSpPr>
        <p:cNvPr id="91" name="Shape 91"/>
        <p:cNvGrpSpPr/>
        <p:nvPr/>
      </p:nvGrpSpPr>
      <p:grpSpPr>
        <a:xfrm>
          <a:off x="0" y="0"/>
          <a:ext cx="0" cy="0"/>
          <a:chOff x="0" y="0"/>
          <a:chExt cx="0" cy="0"/>
        </a:xfrm>
      </p:grpSpPr>
      <p:pic>
        <p:nvPicPr>
          <p:cNvPr id="92" name="Google Shape;92;p70"/>
          <p:cNvPicPr preferRelativeResize="0"/>
          <p:nvPr/>
        </p:nvPicPr>
        <p:blipFill rotWithShape="1">
          <a:blip r:embed="rId2">
            <a:alphaModFix/>
          </a:blip>
          <a:srcRect b="0" l="0" r="0" t="0"/>
          <a:stretch/>
        </p:blipFill>
        <p:spPr>
          <a:xfrm>
            <a:off x="10981543" y="5768508"/>
            <a:ext cx="1205044" cy="1089491"/>
          </a:xfrm>
          <a:prstGeom prst="rect">
            <a:avLst/>
          </a:prstGeom>
          <a:noFill/>
          <a:ln>
            <a:noFill/>
          </a:ln>
        </p:spPr>
      </p:pic>
      <p:sp>
        <p:nvSpPr>
          <p:cNvPr id="93" name="Google Shape;93;p70"/>
          <p:cNvSpPr txBox="1"/>
          <p:nvPr>
            <p:ph idx="10" type="dt"/>
          </p:nvPr>
        </p:nvSpPr>
        <p:spPr>
          <a:xfrm>
            <a:off x="5669692"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95" name="Google Shape;95;p70"/>
          <p:cNvSpPr/>
          <p:nvPr>
            <p:ph idx="2" type="pic"/>
          </p:nvPr>
        </p:nvSpPr>
        <p:spPr>
          <a:xfrm>
            <a:off x="0" y="2929222"/>
            <a:ext cx="4892040" cy="2807208"/>
          </a:xfrm>
          <a:prstGeom prst="rect">
            <a:avLst/>
          </a:prstGeom>
          <a:noFill/>
          <a:ln>
            <a:noFill/>
          </a:ln>
        </p:spPr>
      </p:sp>
      <p:sp>
        <p:nvSpPr>
          <p:cNvPr id="96" name="Google Shape;96;p70"/>
          <p:cNvSpPr/>
          <p:nvPr>
            <p:ph idx="3" type="pic"/>
          </p:nvPr>
        </p:nvSpPr>
        <p:spPr>
          <a:xfrm>
            <a:off x="0" y="0"/>
            <a:ext cx="4892040" cy="2807208"/>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107" name="Shape 107"/>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08" name="Shape 108"/>
        <p:cNvGrpSpPr/>
        <p:nvPr/>
      </p:nvGrpSpPr>
      <p:grpSpPr>
        <a:xfrm>
          <a:off x="0" y="0"/>
          <a:ext cx="0" cy="0"/>
          <a:chOff x="0" y="0"/>
          <a:chExt cx="0" cy="0"/>
        </a:xfrm>
      </p:grpSpPr>
      <p:sp>
        <p:nvSpPr>
          <p:cNvPr id="109" name="Google Shape;109;g36aaa2964f8_0_105"/>
          <p:cNvSpPr txBox="1"/>
          <p:nvPr>
            <p:ph type="ctrTitle"/>
          </p:nvPr>
        </p:nvSpPr>
        <p:spPr>
          <a:xfrm>
            <a:off x="1523255" y="1122279"/>
            <a:ext cx="9145500" cy="2387100"/>
          </a:xfrm>
          <a:prstGeom prst="rect">
            <a:avLst/>
          </a:prstGeom>
          <a:noFill/>
          <a:ln>
            <a:noFill/>
          </a:ln>
        </p:spPr>
        <p:txBody>
          <a:bodyPr anchorCtr="0" anchor="b" bIns="0" lIns="0" spcFirstLastPara="1" rIns="0" wrap="square" tIns="0">
            <a:noAutofit/>
          </a:bodyPr>
          <a:lstStyle>
            <a:lvl1pPr lvl="0" algn="ctr">
              <a:lnSpc>
                <a:spcPct val="97000"/>
              </a:lnSpc>
              <a:spcBef>
                <a:spcPts val="0"/>
              </a:spcBef>
              <a:spcAft>
                <a:spcPts val="0"/>
              </a:spcAft>
              <a:buSzPts val="1900"/>
              <a:buNone/>
              <a:defRPr sz="6300"/>
            </a:lvl1pPr>
            <a:lvl2pPr lvl="1" algn="l">
              <a:lnSpc>
                <a:spcPct val="97000"/>
              </a:lnSpc>
              <a:spcBef>
                <a:spcPts val="0"/>
              </a:spcBef>
              <a:spcAft>
                <a:spcPts val="0"/>
              </a:spcAft>
              <a:buSzPts val="1900"/>
              <a:buNone/>
              <a:defRPr/>
            </a:lvl2pPr>
            <a:lvl3pPr lvl="2" algn="l">
              <a:lnSpc>
                <a:spcPct val="97000"/>
              </a:lnSpc>
              <a:spcBef>
                <a:spcPts val="0"/>
              </a:spcBef>
              <a:spcAft>
                <a:spcPts val="0"/>
              </a:spcAft>
              <a:buSzPts val="1900"/>
              <a:buNone/>
              <a:defRPr/>
            </a:lvl3pPr>
            <a:lvl4pPr lvl="3" algn="l">
              <a:lnSpc>
                <a:spcPct val="97000"/>
              </a:lnSpc>
              <a:spcBef>
                <a:spcPts val="0"/>
              </a:spcBef>
              <a:spcAft>
                <a:spcPts val="0"/>
              </a:spcAft>
              <a:buSzPts val="1900"/>
              <a:buNone/>
              <a:defRPr/>
            </a:lvl4pPr>
            <a:lvl5pPr lvl="4" algn="l">
              <a:lnSpc>
                <a:spcPct val="97000"/>
              </a:lnSpc>
              <a:spcBef>
                <a:spcPts val="0"/>
              </a:spcBef>
              <a:spcAft>
                <a:spcPts val="0"/>
              </a:spcAft>
              <a:buSzPts val="1900"/>
              <a:buNone/>
              <a:defRPr/>
            </a:lvl5pPr>
            <a:lvl6pPr lvl="5" algn="l">
              <a:lnSpc>
                <a:spcPct val="97000"/>
              </a:lnSpc>
              <a:spcBef>
                <a:spcPts val="0"/>
              </a:spcBef>
              <a:spcAft>
                <a:spcPts val="0"/>
              </a:spcAft>
              <a:buSzPts val="1900"/>
              <a:buNone/>
              <a:defRPr/>
            </a:lvl6pPr>
            <a:lvl7pPr lvl="6" algn="l">
              <a:lnSpc>
                <a:spcPct val="97000"/>
              </a:lnSpc>
              <a:spcBef>
                <a:spcPts val="0"/>
              </a:spcBef>
              <a:spcAft>
                <a:spcPts val="0"/>
              </a:spcAft>
              <a:buSzPts val="1900"/>
              <a:buNone/>
              <a:defRPr/>
            </a:lvl7pPr>
            <a:lvl8pPr lvl="7" algn="l">
              <a:lnSpc>
                <a:spcPct val="97000"/>
              </a:lnSpc>
              <a:spcBef>
                <a:spcPts val="0"/>
              </a:spcBef>
              <a:spcAft>
                <a:spcPts val="0"/>
              </a:spcAft>
              <a:buSzPts val="1900"/>
              <a:buNone/>
              <a:defRPr/>
            </a:lvl8pPr>
            <a:lvl9pPr lvl="8" algn="l">
              <a:lnSpc>
                <a:spcPct val="97000"/>
              </a:lnSpc>
              <a:spcBef>
                <a:spcPts val="0"/>
              </a:spcBef>
              <a:spcAft>
                <a:spcPts val="0"/>
              </a:spcAft>
              <a:buSzPts val="1900"/>
              <a:buNone/>
              <a:defRPr/>
            </a:lvl9pPr>
          </a:lstStyle>
          <a:p/>
        </p:txBody>
      </p:sp>
      <p:sp>
        <p:nvSpPr>
          <p:cNvPr id="110" name="Google Shape;110;g36aaa2964f8_0_105"/>
          <p:cNvSpPr txBox="1"/>
          <p:nvPr>
            <p:ph idx="1" type="subTitle"/>
          </p:nvPr>
        </p:nvSpPr>
        <p:spPr>
          <a:xfrm>
            <a:off x="1523255" y="3602047"/>
            <a:ext cx="9145500" cy="1656300"/>
          </a:xfrm>
          <a:prstGeom prst="rect">
            <a:avLst/>
          </a:prstGeom>
          <a:noFill/>
          <a:ln>
            <a:noFill/>
          </a:ln>
        </p:spPr>
        <p:txBody>
          <a:bodyPr anchorCtr="0" anchor="t" bIns="0" lIns="0" spcFirstLastPara="1" rIns="0" wrap="square" tIns="28300">
            <a:noAutofit/>
          </a:bodyPr>
          <a:lstStyle>
            <a:lvl1pPr lvl="0" algn="ctr">
              <a:lnSpc>
                <a:spcPct val="93000"/>
              </a:lnSpc>
              <a:spcBef>
                <a:spcPts val="0"/>
              </a:spcBef>
              <a:spcAft>
                <a:spcPts val="0"/>
              </a:spcAft>
              <a:buSzPts val="2500"/>
              <a:buNone/>
              <a:defRPr sz="2500"/>
            </a:lvl1pPr>
            <a:lvl2pPr lvl="1" algn="ctr">
              <a:lnSpc>
                <a:spcPct val="93000"/>
              </a:lnSpc>
              <a:spcBef>
                <a:spcPts val="1100"/>
              </a:spcBef>
              <a:spcAft>
                <a:spcPts val="0"/>
              </a:spcAft>
              <a:buSzPts val="2100"/>
              <a:buNone/>
              <a:defRPr sz="2100"/>
            </a:lvl2pPr>
            <a:lvl3pPr lvl="2" algn="ctr">
              <a:lnSpc>
                <a:spcPct val="93000"/>
              </a:lnSpc>
              <a:spcBef>
                <a:spcPts val="900"/>
              </a:spcBef>
              <a:spcAft>
                <a:spcPts val="0"/>
              </a:spcAft>
              <a:buSzPts val="1900"/>
              <a:buNone/>
              <a:defRPr sz="1900"/>
            </a:lvl3pPr>
            <a:lvl4pPr lvl="3" algn="ctr">
              <a:lnSpc>
                <a:spcPct val="93000"/>
              </a:lnSpc>
              <a:spcBef>
                <a:spcPts val="700"/>
              </a:spcBef>
              <a:spcAft>
                <a:spcPts val="0"/>
              </a:spcAft>
              <a:buSzPts val="1700"/>
              <a:buNone/>
              <a:defRPr sz="1700"/>
            </a:lvl4pPr>
            <a:lvl5pPr lvl="4" algn="ctr">
              <a:lnSpc>
                <a:spcPct val="93000"/>
              </a:lnSpc>
              <a:spcBef>
                <a:spcPts val="400"/>
              </a:spcBef>
              <a:spcAft>
                <a:spcPts val="0"/>
              </a:spcAft>
              <a:buSzPts val="1700"/>
              <a:buNone/>
              <a:defRPr sz="1700"/>
            </a:lvl5pPr>
            <a:lvl6pPr lvl="5" algn="ctr">
              <a:lnSpc>
                <a:spcPct val="90000"/>
              </a:lnSpc>
              <a:spcBef>
                <a:spcPts val="500"/>
              </a:spcBef>
              <a:spcAft>
                <a:spcPts val="0"/>
              </a:spcAft>
              <a:buClr>
                <a:schemeClr val="dk1"/>
              </a:buClr>
              <a:buSzPts val="1700"/>
              <a:buNone/>
              <a:defRPr sz="1700"/>
            </a:lvl6pPr>
            <a:lvl7pPr lvl="6" algn="ctr">
              <a:lnSpc>
                <a:spcPct val="90000"/>
              </a:lnSpc>
              <a:spcBef>
                <a:spcPts val="500"/>
              </a:spcBef>
              <a:spcAft>
                <a:spcPts val="0"/>
              </a:spcAft>
              <a:buClr>
                <a:schemeClr val="dk1"/>
              </a:buClr>
              <a:buSzPts val="1700"/>
              <a:buNone/>
              <a:defRPr sz="1700"/>
            </a:lvl7pPr>
            <a:lvl8pPr lvl="7" algn="ctr">
              <a:lnSpc>
                <a:spcPct val="90000"/>
              </a:lnSpc>
              <a:spcBef>
                <a:spcPts val="500"/>
              </a:spcBef>
              <a:spcAft>
                <a:spcPts val="0"/>
              </a:spcAft>
              <a:buClr>
                <a:schemeClr val="dk1"/>
              </a:buClr>
              <a:buSzPts val="1700"/>
              <a:buNone/>
              <a:defRPr sz="1700"/>
            </a:lvl8pPr>
            <a:lvl9pPr lvl="8" algn="ctr">
              <a:lnSpc>
                <a:spcPct val="90000"/>
              </a:lnSpc>
              <a:spcBef>
                <a:spcPts val="500"/>
              </a:spcBef>
              <a:spcAft>
                <a:spcPts val="0"/>
              </a:spcAft>
              <a:buClr>
                <a:schemeClr val="dk1"/>
              </a:buClr>
              <a:buSzPts val="1700"/>
              <a:buNone/>
              <a:defRPr sz="17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11" name="Shape 111"/>
        <p:cNvGrpSpPr/>
        <p:nvPr/>
      </p:nvGrpSpPr>
      <p:grpSpPr>
        <a:xfrm>
          <a:off x="0" y="0"/>
          <a:ext cx="0" cy="0"/>
          <a:chOff x="0" y="0"/>
          <a:chExt cx="0" cy="0"/>
        </a:xfrm>
      </p:grpSpPr>
      <p:sp>
        <p:nvSpPr>
          <p:cNvPr id="112" name="Google Shape;112;g36aaa2964f8_0_108"/>
          <p:cNvSpPr txBox="1"/>
          <p:nvPr>
            <p:ph type="title"/>
          </p:nvPr>
        </p:nvSpPr>
        <p:spPr>
          <a:xfrm>
            <a:off x="3048499" y="2286561"/>
            <a:ext cx="8677500" cy="2274900"/>
          </a:xfrm>
          <a:prstGeom prst="rect">
            <a:avLst/>
          </a:prstGeom>
          <a:noFill/>
          <a:ln>
            <a:noFill/>
          </a:ln>
        </p:spPr>
        <p:txBody>
          <a:bodyPr anchorCtr="0" anchor="ctr" bIns="0" lIns="0" spcFirstLastPara="1" rIns="0" wrap="square" tIns="0">
            <a:noAutofit/>
          </a:bodyPr>
          <a:lstStyle>
            <a:lvl1pPr lvl="0" algn="l">
              <a:lnSpc>
                <a:spcPct val="97000"/>
              </a:lnSpc>
              <a:spcBef>
                <a:spcPts val="0"/>
              </a:spcBef>
              <a:spcAft>
                <a:spcPts val="0"/>
              </a:spcAft>
              <a:buSzPts val="1900"/>
              <a:buNone/>
              <a:defRPr/>
            </a:lvl1pPr>
            <a:lvl2pPr lvl="1" algn="l">
              <a:lnSpc>
                <a:spcPct val="97000"/>
              </a:lnSpc>
              <a:spcBef>
                <a:spcPts val="0"/>
              </a:spcBef>
              <a:spcAft>
                <a:spcPts val="0"/>
              </a:spcAft>
              <a:buSzPts val="1900"/>
              <a:buNone/>
              <a:defRPr/>
            </a:lvl2pPr>
            <a:lvl3pPr lvl="2" algn="l">
              <a:lnSpc>
                <a:spcPct val="97000"/>
              </a:lnSpc>
              <a:spcBef>
                <a:spcPts val="0"/>
              </a:spcBef>
              <a:spcAft>
                <a:spcPts val="0"/>
              </a:spcAft>
              <a:buSzPts val="1900"/>
              <a:buNone/>
              <a:defRPr/>
            </a:lvl3pPr>
            <a:lvl4pPr lvl="3" algn="l">
              <a:lnSpc>
                <a:spcPct val="97000"/>
              </a:lnSpc>
              <a:spcBef>
                <a:spcPts val="0"/>
              </a:spcBef>
              <a:spcAft>
                <a:spcPts val="0"/>
              </a:spcAft>
              <a:buSzPts val="1900"/>
              <a:buNone/>
              <a:defRPr/>
            </a:lvl4pPr>
            <a:lvl5pPr lvl="4" algn="l">
              <a:lnSpc>
                <a:spcPct val="97000"/>
              </a:lnSpc>
              <a:spcBef>
                <a:spcPts val="0"/>
              </a:spcBef>
              <a:spcAft>
                <a:spcPts val="0"/>
              </a:spcAft>
              <a:buSzPts val="1900"/>
              <a:buNone/>
              <a:defRPr/>
            </a:lvl5pPr>
            <a:lvl6pPr lvl="5" algn="l">
              <a:lnSpc>
                <a:spcPct val="97000"/>
              </a:lnSpc>
              <a:spcBef>
                <a:spcPts val="0"/>
              </a:spcBef>
              <a:spcAft>
                <a:spcPts val="0"/>
              </a:spcAft>
              <a:buSzPts val="1900"/>
              <a:buNone/>
              <a:defRPr/>
            </a:lvl6pPr>
            <a:lvl7pPr lvl="6" algn="l">
              <a:lnSpc>
                <a:spcPct val="97000"/>
              </a:lnSpc>
              <a:spcBef>
                <a:spcPts val="0"/>
              </a:spcBef>
              <a:spcAft>
                <a:spcPts val="0"/>
              </a:spcAft>
              <a:buSzPts val="1900"/>
              <a:buNone/>
              <a:defRPr/>
            </a:lvl7pPr>
            <a:lvl8pPr lvl="7" algn="l">
              <a:lnSpc>
                <a:spcPct val="97000"/>
              </a:lnSpc>
              <a:spcBef>
                <a:spcPts val="0"/>
              </a:spcBef>
              <a:spcAft>
                <a:spcPts val="0"/>
              </a:spcAft>
              <a:buSzPts val="1900"/>
              <a:buNone/>
              <a:defRPr/>
            </a:lvl8pPr>
            <a:lvl9pPr lvl="8" algn="l">
              <a:lnSpc>
                <a:spcPct val="97000"/>
              </a:lnSpc>
              <a:spcBef>
                <a:spcPts val="0"/>
              </a:spcBef>
              <a:spcAft>
                <a:spcPts val="0"/>
              </a:spcAft>
              <a:buSzPts val="1900"/>
              <a:buNone/>
              <a:defRPr/>
            </a:lvl9pPr>
          </a:lstStyle>
          <a:p/>
        </p:txBody>
      </p:sp>
      <p:sp>
        <p:nvSpPr>
          <p:cNvPr id="113" name="Google Shape;113;g36aaa2964f8_0_108"/>
          <p:cNvSpPr txBox="1"/>
          <p:nvPr>
            <p:ph idx="1" type="body"/>
          </p:nvPr>
        </p:nvSpPr>
        <p:spPr>
          <a:xfrm>
            <a:off x="3387000" y="4762967"/>
            <a:ext cx="9920100" cy="39648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1900"/>
              <a:buNone/>
              <a:defRPr/>
            </a:lvl1pPr>
            <a:lvl2pPr indent="-228600" lvl="1" marL="914400" algn="l">
              <a:lnSpc>
                <a:spcPct val="93000"/>
              </a:lnSpc>
              <a:spcBef>
                <a:spcPts val="1100"/>
              </a:spcBef>
              <a:spcAft>
                <a:spcPts val="0"/>
              </a:spcAft>
              <a:buSzPts val="1900"/>
              <a:buNone/>
              <a:defRPr/>
            </a:lvl2pPr>
            <a:lvl3pPr indent="-228600" lvl="2" marL="1371600" algn="l">
              <a:lnSpc>
                <a:spcPct val="93000"/>
              </a:lnSpc>
              <a:spcBef>
                <a:spcPts val="900"/>
              </a:spcBef>
              <a:spcAft>
                <a:spcPts val="0"/>
              </a:spcAft>
              <a:buSzPts val="1900"/>
              <a:buNone/>
              <a:defRPr/>
            </a:lvl3pPr>
            <a:lvl4pPr indent="-228600" lvl="3" marL="1828800" algn="l">
              <a:lnSpc>
                <a:spcPct val="93000"/>
              </a:lnSpc>
              <a:spcBef>
                <a:spcPts val="700"/>
              </a:spcBef>
              <a:spcAft>
                <a:spcPts val="0"/>
              </a:spcAft>
              <a:buSzPts val="1900"/>
              <a:buNone/>
              <a:defRPr/>
            </a:lvl4pPr>
            <a:lvl5pPr indent="-228600" lvl="4" marL="2286000" algn="l">
              <a:lnSpc>
                <a:spcPct val="93000"/>
              </a:lnSpc>
              <a:spcBef>
                <a:spcPts val="400"/>
              </a:spcBef>
              <a:spcAft>
                <a:spcPts val="0"/>
              </a:spcAft>
              <a:buSzPts val="1900"/>
              <a:buNone/>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114" name="Shape 114"/>
        <p:cNvGrpSpPr/>
        <p:nvPr/>
      </p:nvGrpSpPr>
      <p:grpSpPr>
        <a:xfrm>
          <a:off x="0" y="0"/>
          <a:ext cx="0" cy="0"/>
          <a:chOff x="0" y="0"/>
          <a:chExt cx="0" cy="0"/>
        </a:xfrm>
      </p:grpSpPr>
      <p:sp>
        <p:nvSpPr>
          <p:cNvPr id="115" name="Google Shape;115;g36aaa2964f8_0_111"/>
          <p:cNvSpPr txBox="1"/>
          <p:nvPr>
            <p:ph type="title"/>
          </p:nvPr>
        </p:nvSpPr>
        <p:spPr>
          <a:xfrm>
            <a:off x="832313" y="1710300"/>
            <a:ext cx="10515600" cy="2852700"/>
          </a:xfrm>
          <a:prstGeom prst="rect">
            <a:avLst/>
          </a:prstGeom>
          <a:noFill/>
          <a:ln>
            <a:noFill/>
          </a:ln>
        </p:spPr>
        <p:txBody>
          <a:bodyPr anchorCtr="0" anchor="b" bIns="0" lIns="0" spcFirstLastPara="1" rIns="0" wrap="square" tIns="0">
            <a:noAutofit/>
          </a:bodyPr>
          <a:lstStyle>
            <a:lvl1pPr lvl="0" algn="l">
              <a:lnSpc>
                <a:spcPct val="97000"/>
              </a:lnSpc>
              <a:spcBef>
                <a:spcPts val="0"/>
              </a:spcBef>
              <a:spcAft>
                <a:spcPts val="0"/>
              </a:spcAft>
              <a:buSzPts val="1900"/>
              <a:buNone/>
              <a:defRPr sz="6300"/>
            </a:lvl1pPr>
            <a:lvl2pPr lvl="1" algn="l">
              <a:lnSpc>
                <a:spcPct val="97000"/>
              </a:lnSpc>
              <a:spcBef>
                <a:spcPts val="0"/>
              </a:spcBef>
              <a:spcAft>
                <a:spcPts val="0"/>
              </a:spcAft>
              <a:buSzPts val="1900"/>
              <a:buNone/>
              <a:defRPr/>
            </a:lvl2pPr>
            <a:lvl3pPr lvl="2" algn="l">
              <a:lnSpc>
                <a:spcPct val="97000"/>
              </a:lnSpc>
              <a:spcBef>
                <a:spcPts val="0"/>
              </a:spcBef>
              <a:spcAft>
                <a:spcPts val="0"/>
              </a:spcAft>
              <a:buSzPts val="1900"/>
              <a:buNone/>
              <a:defRPr/>
            </a:lvl3pPr>
            <a:lvl4pPr lvl="3" algn="l">
              <a:lnSpc>
                <a:spcPct val="97000"/>
              </a:lnSpc>
              <a:spcBef>
                <a:spcPts val="0"/>
              </a:spcBef>
              <a:spcAft>
                <a:spcPts val="0"/>
              </a:spcAft>
              <a:buSzPts val="1900"/>
              <a:buNone/>
              <a:defRPr/>
            </a:lvl4pPr>
            <a:lvl5pPr lvl="4" algn="l">
              <a:lnSpc>
                <a:spcPct val="97000"/>
              </a:lnSpc>
              <a:spcBef>
                <a:spcPts val="0"/>
              </a:spcBef>
              <a:spcAft>
                <a:spcPts val="0"/>
              </a:spcAft>
              <a:buSzPts val="1900"/>
              <a:buNone/>
              <a:defRPr/>
            </a:lvl5pPr>
            <a:lvl6pPr lvl="5" algn="l">
              <a:lnSpc>
                <a:spcPct val="97000"/>
              </a:lnSpc>
              <a:spcBef>
                <a:spcPts val="0"/>
              </a:spcBef>
              <a:spcAft>
                <a:spcPts val="0"/>
              </a:spcAft>
              <a:buSzPts val="1900"/>
              <a:buNone/>
              <a:defRPr/>
            </a:lvl6pPr>
            <a:lvl7pPr lvl="6" algn="l">
              <a:lnSpc>
                <a:spcPct val="97000"/>
              </a:lnSpc>
              <a:spcBef>
                <a:spcPts val="0"/>
              </a:spcBef>
              <a:spcAft>
                <a:spcPts val="0"/>
              </a:spcAft>
              <a:buSzPts val="1900"/>
              <a:buNone/>
              <a:defRPr/>
            </a:lvl7pPr>
            <a:lvl8pPr lvl="7" algn="l">
              <a:lnSpc>
                <a:spcPct val="97000"/>
              </a:lnSpc>
              <a:spcBef>
                <a:spcPts val="0"/>
              </a:spcBef>
              <a:spcAft>
                <a:spcPts val="0"/>
              </a:spcAft>
              <a:buSzPts val="1900"/>
              <a:buNone/>
              <a:defRPr/>
            </a:lvl8pPr>
            <a:lvl9pPr lvl="8" algn="l">
              <a:lnSpc>
                <a:spcPct val="97000"/>
              </a:lnSpc>
              <a:spcBef>
                <a:spcPts val="0"/>
              </a:spcBef>
              <a:spcAft>
                <a:spcPts val="0"/>
              </a:spcAft>
              <a:buSzPts val="1900"/>
              <a:buNone/>
              <a:defRPr/>
            </a:lvl9pPr>
          </a:lstStyle>
          <a:p/>
        </p:txBody>
      </p:sp>
      <p:sp>
        <p:nvSpPr>
          <p:cNvPr id="116" name="Google Shape;116;g36aaa2964f8_0_111"/>
          <p:cNvSpPr txBox="1"/>
          <p:nvPr>
            <p:ph idx="1" type="body"/>
          </p:nvPr>
        </p:nvSpPr>
        <p:spPr>
          <a:xfrm>
            <a:off x="832313" y="4589920"/>
            <a:ext cx="10515600" cy="15003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2500"/>
              <a:buNone/>
              <a:defRPr sz="2500"/>
            </a:lvl1pPr>
            <a:lvl2pPr indent="-228600" lvl="1" marL="914400" algn="l">
              <a:lnSpc>
                <a:spcPct val="93000"/>
              </a:lnSpc>
              <a:spcBef>
                <a:spcPts val="1100"/>
              </a:spcBef>
              <a:spcAft>
                <a:spcPts val="0"/>
              </a:spcAft>
              <a:buSzPts val="2100"/>
              <a:buNone/>
              <a:defRPr sz="2100"/>
            </a:lvl2pPr>
            <a:lvl3pPr indent="-228600" lvl="2" marL="1371600" algn="l">
              <a:lnSpc>
                <a:spcPct val="93000"/>
              </a:lnSpc>
              <a:spcBef>
                <a:spcPts val="900"/>
              </a:spcBef>
              <a:spcAft>
                <a:spcPts val="0"/>
              </a:spcAft>
              <a:buSzPts val="1900"/>
              <a:buNone/>
              <a:defRPr sz="1900"/>
            </a:lvl3pPr>
            <a:lvl4pPr indent="-228600" lvl="3" marL="1828800" algn="l">
              <a:lnSpc>
                <a:spcPct val="93000"/>
              </a:lnSpc>
              <a:spcBef>
                <a:spcPts val="700"/>
              </a:spcBef>
              <a:spcAft>
                <a:spcPts val="0"/>
              </a:spcAft>
              <a:buSzPts val="1700"/>
              <a:buNone/>
              <a:defRPr sz="1700"/>
            </a:lvl4pPr>
            <a:lvl5pPr indent="-228600" lvl="4" marL="2286000" algn="l">
              <a:lnSpc>
                <a:spcPct val="93000"/>
              </a:lnSpc>
              <a:spcBef>
                <a:spcPts val="400"/>
              </a:spcBef>
              <a:spcAft>
                <a:spcPts val="0"/>
              </a:spcAft>
              <a:buSzPts val="1700"/>
              <a:buNone/>
              <a:defRPr sz="1700"/>
            </a:lvl5pPr>
            <a:lvl6pPr indent="-228600" lvl="5" marL="2743200" algn="l">
              <a:lnSpc>
                <a:spcPct val="90000"/>
              </a:lnSpc>
              <a:spcBef>
                <a:spcPts val="500"/>
              </a:spcBef>
              <a:spcAft>
                <a:spcPts val="0"/>
              </a:spcAft>
              <a:buClr>
                <a:schemeClr val="dk1"/>
              </a:buClr>
              <a:buSzPts val="1700"/>
              <a:buNone/>
              <a:defRPr sz="1700"/>
            </a:lvl6pPr>
            <a:lvl7pPr indent="-228600" lvl="6" marL="3200400" algn="l">
              <a:lnSpc>
                <a:spcPct val="90000"/>
              </a:lnSpc>
              <a:spcBef>
                <a:spcPts val="500"/>
              </a:spcBef>
              <a:spcAft>
                <a:spcPts val="0"/>
              </a:spcAft>
              <a:buClr>
                <a:schemeClr val="dk1"/>
              </a:buClr>
              <a:buSzPts val="1700"/>
              <a:buNone/>
              <a:defRPr sz="1700"/>
            </a:lvl7pPr>
            <a:lvl8pPr indent="-228600" lvl="7" marL="3657600" algn="l">
              <a:lnSpc>
                <a:spcPct val="90000"/>
              </a:lnSpc>
              <a:spcBef>
                <a:spcPts val="500"/>
              </a:spcBef>
              <a:spcAft>
                <a:spcPts val="0"/>
              </a:spcAft>
              <a:buClr>
                <a:schemeClr val="dk1"/>
              </a:buClr>
              <a:buSzPts val="1700"/>
              <a:buNone/>
              <a:defRPr sz="1700"/>
            </a:lvl8pPr>
            <a:lvl9pPr indent="-228600" lvl="8" marL="4114800" algn="l">
              <a:lnSpc>
                <a:spcPct val="90000"/>
              </a:lnSpc>
              <a:spcBef>
                <a:spcPts val="500"/>
              </a:spcBef>
              <a:spcAft>
                <a:spcPts val="0"/>
              </a:spcAft>
              <a:buClr>
                <a:schemeClr val="dk1"/>
              </a:buClr>
              <a:buSzPts val="1700"/>
              <a:buNone/>
              <a:defRPr sz="17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117" name="Shape 117"/>
        <p:cNvGrpSpPr/>
        <p:nvPr/>
      </p:nvGrpSpPr>
      <p:grpSpPr>
        <a:xfrm>
          <a:off x="0" y="0"/>
          <a:ext cx="0" cy="0"/>
          <a:chOff x="0" y="0"/>
          <a:chExt cx="0" cy="0"/>
        </a:xfrm>
      </p:grpSpPr>
      <p:sp>
        <p:nvSpPr>
          <p:cNvPr id="118" name="Google Shape;118;g36aaa2964f8_0_114"/>
          <p:cNvSpPr txBox="1"/>
          <p:nvPr>
            <p:ph type="title"/>
          </p:nvPr>
        </p:nvSpPr>
        <p:spPr>
          <a:xfrm>
            <a:off x="3048499" y="2286561"/>
            <a:ext cx="8677500" cy="2274900"/>
          </a:xfrm>
          <a:prstGeom prst="rect">
            <a:avLst/>
          </a:prstGeom>
          <a:noFill/>
          <a:ln>
            <a:noFill/>
          </a:ln>
        </p:spPr>
        <p:txBody>
          <a:bodyPr anchorCtr="0" anchor="ctr" bIns="0" lIns="0" spcFirstLastPara="1" rIns="0" wrap="square" tIns="0">
            <a:noAutofit/>
          </a:bodyPr>
          <a:lstStyle>
            <a:lvl1pPr lvl="0" algn="l">
              <a:lnSpc>
                <a:spcPct val="97000"/>
              </a:lnSpc>
              <a:spcBef>
                <a:spcPts val="0"/>
              </a:spcBef>
              <a:spcAft>
                <a:spcPts val="0"/>
              </a:spcAft>
              <a:buSzPts val="1900"/>
              <a:buNone/>
              <a:defRPr/>
            </a:lvl1pPr>
            <a:lvl2pPr lvl="1" algn="l">
              <a:lnSpc>
                <a:spcPct val="97000"/>
              </a:lnSpc>
              <a:spcBef>
                <a:spcPts val="0"/>
              </a:spcBef>
              <a:spcAft>
                <a:spcPts val="0"/>
              </a:spcAft>
              <a:buSzPts val="1900"/>
              <a:buNone/>
              <a:defRPr/>
            </a:lvl2pPr>
            <a:lvl3pPr lvl="2" algn="l">
              <a:lnSpc>
                <a:spcPct val="97000"/>
              </a:lnSpc>
              <a:spcBef>
                <a:spcPts val="0"/>
              </a:spcBef>
              <a:spcAft>
                <a:spcPts val="0"/>
              </a:spcAft>
              <a:buSzPts val="1900"/>
              <a:buNone/>
              <a:defRPr/>
            </a:lvl3pPr>
            <a:lvl4pPr lvl="3" algn="l">
              <a:lnSpc>
                <a:spcPct val="97000"/>
              </a:lnSpc>
              <a:spcBef>
                <a:spcPts val="0"/>
              </a:spcBef>
              <a:spcAft>
                <a:spcPts val="0"/>
              </a:spcAft>
              <a:buSzPts val="1900"/>
              <a:buNone/>
              <a:defRPr/>
            </a:lvl4pPr>
            <a:lvl5pPr lvl="4" algn="l">
              <a:lnSpc>
                <a:spcPct val="97000"/>
              </a:lnSpc>
              <a:spcBef>
                <a:spcPts val="0"/>
              </a:spcBef>
              <a:spcAft>
                <a:spcPts val="0"/>
              </a:spcAft>
              <a:buSzPts val="1900"/>
              <a:buNone/>
              <a:defRPr/>
            </a:lvl5pPr>
            <a:lvl6pPr lvl="5" algn="l">
              <a:lnSpc>
                <a:spcPct val="97000"/>
              </a:lnSpc>
              <a:spcBef>
                <a:spcPts val="0"/>
              </a:spcBef>
              <a:spcAft>
                <a:spcPts val="0"/>
              </a:spcAft>
              <a:buSzPts val="1900"/>
              <a:buNone/>
              <a:defRPr/>
            </a:lvl6pPr>
            <a:lvl7pPr lvl="6" algn="l">
              <a:lnSpc>
                <a:spcPct val="97000"/>
              </a:lnSpc>
              <a:spcBef>
                <a:spcPts val="0"/>
              </a:spcBef>
              <a:spcAft>
                <a:spcPts val="0"/>
              </a:spcAft>
              <a:buSzPts val="1900"/>
              <a:buNone/>
              <a:defRPr/>
            </a:lvl7pPr>
            <a:lvl8pPr lvl="7" algn="l">
              <a:lnSpc>
                <a:spcPct val="97000"/>
              </a:lnSpc>
              <a:spcBef>
                <a:spcPts val="0"/>
              </a:spcBef>
              <a:spcAft>
                <a:spcPts val="0"/>
              </a:spcAft>
              <a:buSzPts val="1900"/>
              <a:buNone/>
              <a:defRPr/>
            </a:lvl8pPr>
            <a:lvl9pPr lvl="8" algn="l">
              <a:lnSpc>
                <a:spcPct val="97000"/>
              </a:lnSpc>
              <a:spcBef>
                <a:spcPts val="0"/>
              </a:spcBef>
              <a:spcAft>
                <a:spcPts val="0"/>
              </a:spcAft>
              <a:buSzPts val="1900"/>
              <a:buNone/>
              <a:defRPr/>
            </a:lvl9pPr>
          </a:lstStyle>
          <a:p/>
        </p:txBody>
      </p:sp>
      <p:sp>
        <p:nvSpPr>
          <p:cNvPr id="119" name="Google Shape;119;g36aaa2964f8_0_114"/>
          <p:cNvSpPr txBox="1"/>
          <p:nvPr>
            <p:ph idx="1" type="body"/>
          </p:nvPr>
        </p:nvSpPr>
        <p:spPr>
          <a:xfrm>
            <a:off x="3386999" y="4762967"/>
            <a:ext cx="4864500" cy="39648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1900"/>
              <a:buNone/>
              <a:defRPr/>
            </a:lvl1pPr>
            <a:lvl2pPr indent="-228600" lvl="1" marL="914400" algn="l">
              <a:lnSpc>
                <a:spcPct val="93000"/>
              </a:lnSpc>
              <a:spcBef>
                <a:spcPts val="1100"/>
              </a:spcBef>
              <a:spcAft>
                <a:spcPts val="0"/>
              </a:spcAft>
              <a:buSzPts val="1900"/>
              <a:buNone/>
              <a:defRPr/>
            </a:lvl2pPr>
            <a:lvl3pPr indent="-228600" lvl="2" marL="1371600" algn="l">
              <a:lnSpc>
                <a:spcPct val="93000"/>
              </a:lnSpc>
              <a:spcBef>
                <a:spcPts val="900"/>
              </a:spcBef>
              <a:spcAft>
                <a:spcPts val="0"/>
              </a:spcAft>
              <a:buSzPts val="1900"/>
              <a:buNone/>
              <a:defRPr/>
            </a:lvl3pPr>
            <a:lvl4pPr indent="-228600" lvl="3" marL="1828800" algn="l">
              <a:lnSpc>
                <a:spcPct val="93000"/>
              </a:lnSpc>
              <a:spcBef>
                <a:spcPts val="700"/>
              </a:spcBef>
              <a:spcAft>
                <a:spcPts val="0"/>
              </a:spcAft>
              <a:buSzPts val="1900"/>
              <a:buNone/>
              <a:defRPr/>
            </a:lvl4pPr>
            <a:lvl5pPr indent="-228600" lvl="4" marL="2286000" algn="l">
              <a:lnSpc>
                <a:spcPct val="93000"/>
              </a:lnSpc>
              <a:spcBef>
                <a:spcPts val="400"/>
              </a:spcBef>
              <a:spcAft>
                <a:spcPts val="0"/>
              </a:spcAft>
              <a:buSzPts val="1900"/>
              <a:buNone/>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120" name="Google Shape;120;g36aaa2964f8_0_114"/>
          <p:cNvSpPr txBox="1"/>
          <p:nvPr>
            <p:ph idx="2" type="body"/>
          </p:nvPr>
        </p:nvSpPr>
        <p:spPr>
          <a:xfrm>
            <a:off x="8442607" y="4762967"/>
            <a:ext cx="4864500" cy="39648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1900"/>
              <a:buNone/>
              <a:defRPr/>
            </a:lvl1pPr>
            <a:lvl2pPr indent="-228600" lvl="1" marL="914400" algn="l">
              <a:lnSpc>
                <a:spcPct val="93000"/>
              </a:lnSpc>
              <a:spcBef>
                <a:spcPts val="1100"/>
              </a:spcBef>
              <a:spcAft>
                <a:spcPts val="0"/>
              </a:spcAft>
              <a:buSzPts val="1900"/>
              <a:buNone/>
              <a:defRPr/>
            </a:lvl2pPr>
            <a:lvl3pPr indent="-228600" lvl="2" marL="1371600" algn="l">
              <a:lnSpc>
                <a:spcPct val="93000"/>
              </a:lnSpc>
              <a:spcBef>
                <a:spcPts val="900"/>
              </a:spcBef>
              <a:spcAft>
                <a:spcPts val="0"/>
              </a:spcAft>
              <a:buSzPts val="1900"/>
              <a:buNone/>
              <a:defRPr/>
            </a:lvl3pPr>
            <a:lvl4pPr indent="-228600" lvl="3" marL="1828800" algn="l">
              <a:lnSpc>
                <a:spcPct val="93000"/>
              </a:lnSpc>
              <a:spcBef>
                <a:spcPts val="700"/>
              </a:spcBef>
              <a:spcAft>
                <a:spcPts val="0"/>
              </a:spcAft>
              <a:buSzPts val="1900"/>
              <a:buNone/>
              <a:defRPr/>
            </a:lvl4pPr>
            <a:lvl5pPr indent="-228600" lvl="4" marL="2286000" algn="l">
              <a:lnSpc>
                <a:spcPct val="93000"/>
              </a:lnSpc>
              <a:spcBef>
                <a:spcPts val="400"/>
              </a:spcBef>
              <a:spcAft>
                <a:spcPts val="0"/>
              </a:spcAft>
              <a:buSzPts val="1900"/>
              <a:buNone/>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121" name="Shape 121"/>
        <p:cNvGrpSpPr/>
        <p:nvPr/>
      </p:nvGrpSpPr>
      <p:grpSpPr>
        <a:xfrm>
          <a:off x="0" y="0"/>
          <a:ext cx="0" cy="0"/>
          <a:chOff x="0" y="0"/>
          <a:chExt cx="0" cy="0"/>
        </a:xfrm>
      </p:grpSpPr>
      <p:sp>
        <p:nvSpPr>
          <p:cNvPr id="122" name="Google Shape;122;g36aaa2964f8_0_118"/>
          <p:cNvSpPr txBox="1"/>
          <p:nvPr>
            <p:ph type="title"/>
          </p:nvPr>
        </p:nvSpPr>
        <p:spPr>
          <a:xfrm>
            <a:off x="840279" y="364575"/>
            <a:ext cx="10515600" cy="1325700"/>
          </a:xfrm>
          <a:prstGeom prst="rect">
            <a:avLst/>
          </a:prstGeom>
          <a:noFill/>
          <a:ln>
            <a:noFill/>
          </a:ln>
        </p:spPr>
        <p:txBody>
          <a:bodyPr anchorCtr="0" anchor="ctr" bIns="0" lIns="0" spcFirstLastPara="1" rIns="0" wrap="square" tIns="0">
            <a:noAutofit/>
          </a:bodyPr>
          <a:lstStyle>
            <a:lvl1pPr lvl="0" algn="l">
              <a:lnSpc>
                <a:spcPct val="97000"/>
              </a:lnSpc>
              <a:spcBef>
                <a:spcPts val="0"/>
              </a:spcBef>
              <a:spcAft>
                <a:spcPts val="0"/>
              </a:spcAft>
              <a:buSzPts val="1900"/>
              <a:buNone/>
              <a:defRPr/>
            </a:lvl1pPr>
            <a:lvl2pPr lvl="1" algn="l">
              <a:lnSpc>
                <a:spcPct val="97000"/>
              </a:lnSpc>
              <a:spcBef>
                <a:spcPts val="0"/>
              </a:spcBef>
              <a:spcAft>
                <a:spcPts val="0"/>
              </a:spcAft>
              <a:buSzPts val="1900"/>
              <a:buNone/>
              <a:defRPr/>
            </a:lvl2pPr>
            <a:lvl3pPr lvl="2" algn="l">
              <a:lnSpc>
                <a:spcPct val="97000"/>
              </a:lnSpc>
              <a:spcBef>
                <a:spcPts val="0"/>
              </a:spcBef>
              <a:spcAft>
                <a:spcPts val="0"/>
              </a:spcAft>
              <a:buSzPts val="1900"/>
              <a:buNone/>
              <a:defRPr/>
            </a:lvl3pPr>
            <a:lvl4pPr lvl="3" algn="l">
              <a:lnSpc>
                <a:spcPct val="97000"/>
              </a:lnSpc>
              <a:spcBef>
                <a:spcPts val="0"/>
              </a:spcBef>
              <a:spcAft>
                <a:spcPts val="0"/>
              </a:spcAft>
              <a:buSzPts val="1900"/>
              <a:buNone/>
              <a:defRPr/>
            </a:lvl4pPr>
            <a:lvl5pPr lvl="4" algn="l">
              <a:lnSpc>
                <a:spcPct val="97000"/>
              </a:lnSpc>
              <a:spcBef>
                <a:spcPts val="0"/>
              </a:spcBef>
              <a:spcAft>
                <a:spcPts val="0"/>
              </a:spcAft>
              <a:buSzPts val="1900"/>
              <a:buNone/>
              <a:defRPr/>
            </a:lvl5pPr>
            <a:lvl6pPr lvl="5" algn="l">
              <a:lnSpc>
                <a:spcPct val="97000"/>
              </a:lnSpc>
              <a:spcBef>
                <a:spcPts val="0"/>
              </a:spcBef>
              <a:spcAft>
                <a:spcPts val="0"/>
              </a:spcAft>
              <a:buSzPts val="1900"/>
              <a:buNone/>
              <a:defRPr/>
            </a:lvl6pPr>
            <a:lvl7pPr lvl="6" algn="l">
              <a:lnSpc>
                <a:spcPct val="97000"/>
              </a:lnSpc>
              <a:spcBef>
                <a:spcPts val="0"/>
              </a:spcBef>
              <a:spcAft>
                <a:spcPts val="0"/>
              </a:spcAft>
              <a:buSzPts val="1900"/>
              <a:buNone/>
              <a:defRPr/>
            </a:lvl7pPr>
            <a:lvl8pPr lvl="7" algn="l">
              <a:lnSpc>
                <a:spcPct val="97000"/>
              </a:lnSpc>
              <a:spcBef>
                <a:spcPts val="0"/>
              </a:spcBef>
              <a:spcAft>
                <a:spcPts val="0"/>
              </a:spcAft>
              <a:buSzPts val="1900"/>
              <a:buNone/>
              <a:defRPr/>
            </a:lvl8pPr>
            <a:lvl9pPr lvl="8" algn="l">
              <a:lnSpc>
                <a:spcPct val="97000"/>
              </a:lnSpc>
              <a:spcBef>
                <a:spcPts val="0"/>
              </a:spcBef>
              <a:spcAft>
                <a:spcPts val="0"/>
              </a:spcAft>
              <a:buSzPts val="1900"/>
              <a:buNone/>
              <a:defRPr/>
            </a:lvl9pPr>
          </a:lstStyle>
          <a:p/>
        </p:txBody>
      </p:sp>
      <p:sp>
        <p:nvSpPr>
          <p:cNvPr id="123" name="Google Shape;123;g36aaa2964f8_0_118"/>
          <p:cNvSpPr txBox="1"/>
          <p:nvPr>
            <p:ph idx="1" type="body"/>
          </p:nvPr>
        </p:nvSpPr>
        <p:spPr>
          <a:xfrm>
            <a:off x="840279" y="1681740"/>
            <a:ext cx="5157300" cy="823200"/>
          </a:xfrm>
          <a:prstGeom prst="rect">
            <a:avLst/>
          </a:prstGeom>
          <a:noFill/>
          <a:ln>
            <a:noFill/>
          </a:ln>
        </p:spPr>
        <p:txBody>
          <a:bodyPr anchorCtr="0" anchor="b" bIns="0" lIns="0" spcFirstLastPara="1" rIns="0" wrap="square" tIns="28300">
            <a:noAutofit/>
          </a:bodyPr>
          <a:lstStyle>
            <a:lvl1pPr indent="-228600" lvl="0" marL="457200" algn="l">
              <a:lnSpc>
                <a:spcPct val="93000"/>
              </a:lnSpc>
              <a:spcBef>
                <a:spcPts val="0"/>
              </a:spcBef>
              <a:spcAft>
                <a:spcPts val="0"/>
              </a:spcAft>
              <a:buSzPts val="2500"/>
              <a:buNone/>
              <a:defRPr b="1" sz="2500"/>
            </a:lvl1pPr>
            <a:lvl2pPr indent="-228600" lvl="1" marL="914400" algn="l">
              <a:lnSpc>
                <a:spcPct val="93000"/>
              </a:lnSpc>
              <a:spcBef>
                <a:spcPts val="1100"/>
              </a:spcBef>
              <a:spcAft>
                <a:spcPts val="0"/>
              </a:spcAft>
              <a:buSzPts val="2100"/>
              <a:buNone/>
              <a:defRPr b="1" sz="2100"/>
            </a:lvl2pPr>
            <a:lvl3pPr indent="-228600" lvl="2" marL="1371600" algn="l">
              <a:lnSpc>
                <a:spcPct val="93000"/>
              </a:lnSpc>
              <a:spcBef>
                <a:spcPts val="900"/>
              </a:spcBef>
              <a:spcAft>
                <a:spcPts val="0"/>
              </a:spcAft>
              <a:buSzPts val="1900"/>
              <a:buNone/>
              <a:defRPr b="1" sz="1900"/>
            </a:lvl3pPr>
            <a:lvl4pPr indent="-228600" lvl="3" marL="1828800" algn="l">
              <a:lnSpc>
                <a:spcPct val="93000"/>
              </a:lnSpc>
              <a:spcBef>
                <a:spcPts val="700"/>
              </a:spcBef>
              <a:spcAft>
                <a:spcPts val="0"/>
              </a:spcAft>
              <a:buSzPts val="1700"/>
              <a:buNone/>
              <a:defRPr b="1" sz="1700"/>
            </a:lvl4pPr>
            <a:lvl5pPr indent="-228600" lvl="4" marL="2286000" algn="l">
              <a:lnSpc>
                <a:spcPct val="93000"/>
              </a:lnSpc>
              <a:spcBef>
                <a:spcPts val="400"/>
              </a:spcBef>
              <a:spcAft>
                <a:spcPts val="0"/>
              </a:spcAft>
              <a:buSzPts val="1700"/>
              <a:buNone/>
              <a:defRPr b="1" sz="1700"/>
            </a:lvl5pPr>
            <a:lvl6pPr indent="-228600" lvl="5" marL="2743200" algn="l">
              <a:lnSpc>
                <a:spcPct val="90000"/>
              </a:lnSpc>
              <a:spcBef>
                <a:spcPts val="500"/>
              </a:spcBef>
              <a:spcAft>
                <a:spcPts val="0"/>
              </a:spcAft>
              <a:buClr>
                <a:schemeClr val="dk1"/>
              </a:buClr>
              <a:buSzPts val="1700"/>
              <a:buNone/>
              <a:defRPr b="1" sz="1700"/>
            </a:lvl6pPr>
            <a:lvl7pPr indent="-228600" lvl="6" marL="3200400" algn="l">
              <a:lnSpc>
                <a:spcPct val="90000"/>
              </a:lnSpc>
              <a:spcBef>
                <a:spcPts val="500"/>
              </a:spcBef>
              <a:spcAft>
                <a:spcPts val="0"/>
              </a:spcAft>
              <a:buClr>
                <a:schemeClr val="dk1"/>
              </a:buClr>
              <a:buSzPts val="1700"/>
              <a:buNone/>
              <a:defRPr b="1" sz="1700"/>
            </a:lvl7pPr>
            <a:lvl8pPr indent="-228600" lvl="7" marL="3657600" algn="l">
              <a:lnSpc>
                <a:spcPct val="90000"/>
              </a:lnSpc>
              <a:spcBef>
                <a:spcPts val="500"/>
              </a:spcBef>
              <a:spcAft>
                <a:spcPts val="0"/>
              </a:spcAft>
              <a:buClr>
                <a:schemeClr val="dk1"/>
              </a:buClr>
              <a:buSzPts val="1700"/>
              <a:buNone/>
              <a:defRPr b="1" sz="1700"/>
            </a:lvl8pPr>
            <a:lvl9pPr indent="-228600" lvl="8" marL="4114800" algn="l">
              <a:lnSpc>
                <a:spcPct val="90000"/>
              </a:lnSpc>
              <a:spcBef>
                <a:spcPts val="500"/>
              </a:spcBef>
              <a:spcAft>
                <a:spcPts val="0"/>
              </a:spcAft>
              <a:buClr>
                <a:schemeClr val="dk1"/>
              </a:buClr>
              <a:buSzPts val="1700"/>
              <a:buNone/>
              <a:defRPr b="1" sz="1700"/>
            </a:lvl9pPr>
          </a:lstStyle>
          <a:p/>
        </p:txBody>
      </p:sp>
      <p:sp>
        <p:nvSpPr>
          <p:cNvPr id="124" name="Google Shape;124;g36aaa2964f8_0_118"/>
          <p:cNvSpPr txBox="1"/>
          <p:nvPr>
            <p:ph idx="2" type="body"/>
          </p:nvPr>
        </p:nvSpPr>
        <p:spPr>
          <a:xfrm>
            <a:off x="840279" y="2504969"/>
            <a:ext cx="5157300" cy="36843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1900"/>
              <a:buNone/>
              <a:defRPr/>
            </a:lvl1pPr>
            <a:lvl2pPr indent="-228600" lvl="1" marL="914400" algn="l">
              <a:lnSpc>
                <a:spcPct val="93000"/>
              </a:lnSpc>
              <a:spcBef>
                <a:spcPts val="1100"/>
              </a:spcBef>
              <a:spcAft>
                <a:spcPts val="0"/>
              </a:spcAft>
              <a:buSzPts val="1900"/>
              <a:buNone/>
              <a:defRPr/>
            </a:lvl2pPr>
            <a:lvl3pPr indent="-228600" lvl="2" marL="1371600" algn="l">
              <a:lnSpc>
                <a:spcPct val="93000"/>
              </a:lnSpc>
              <a:spcBef>
                <a:spcPts val="900"/>
              </a:spcBef>
              <a:spcAft>
                <a:spcPts val="0"/>
              </a:spcAft>
              <a:buSzPts val="1900"/>
              <a:buNone/>
              <a:defRPr/>
            </a:lvl3pPr>
            <a:lvl4pPr indent="-228600" lvl="3" marL="1828800" algn="l">
              <a:lnSpc>
                <a:spcPct val="93000"/>
              </a:lnSpc>
              <a:spcBef>
                <a:spcPts val="700"/>
              </a:spcBef>
              <a:spcAft>
                <a:spcPts val="0"/>
              </a:spcAft>
              <a:buSzPts val="1900"/>
              <a:buNone/>
              <a:defRPr/>
            </a:lvl4pPr>
            <a:lvl5pPr indent="-228600" lvl="4" marL="2286000" algn="l">
              <a:lnSpc>
                <a:spcPct val="93000"/>
              </a:lnSpc>
              <a:spcBef>
                <a:spcPts val="400"/>
              </a:spcBef>
              <a:spcAft>
                <a:spcPts val="0"/>
              </a:spcAft>
              <a:buSzPts val="1900"/>
              <a:buNone/>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
        <p:nvSpPr>
          <p:cNvPr id="125" name="Google Shape;125;g36aaa2964f8_0_118"/>
          <p:cNvSpPr txBox="1"/>
          <p:nvPr>
            <p:ph idx="3" type="body"/>
          </p:nvPr>
        </p:nvSpPr>
        <p:spPr>
          <a:xfrm>
            <a:off x="6172661" y="1681740"/>
            <a:ext cx="5183100" cy="823200"/>
          </a:xfrm>
          <a:prstGeom prst="rect">
            <a:avLst/>
          </a:prstGeom>
          <a:noFill/>
          <a:ln>
            <a:noFill/>
          </a:ln>
        </p:spPr>
        <p:txBody>
          <a:bodyPr anchorCtr="0" anchor="b" bIns="0" lIns="0" spcFirstLastPara="1" rIns="0" wrap="square" tIns="28300">
            <a:noAutofit/>
          </a:bodyPr>
          <a:lstStyle>
            <a:lvl1pPr indent="-228600" lvl="0" marL="457200" algn="l">
              <a:lnSpc>
                <a:spcPct val="93000"/>
              </a:lnSpc>
              <a:spcBef>
                <a:spcPts val="0"/>
              </a:spcBef>
              <a:spcAft>
                <a:spcPts val="0"/>
              </a:spcAft>
              <a:buSzPts val="2500"/>
              <a:buNone/>
              <a:defRPr b="1" sz="2500"/>
            </a:lvl1pPr>
            <a:lvl2pPr indent="-228600" lvl="1" marL="914400" algn="l">
              <a:lnSpc>
                <a:spcPct val="93000"/>
              </a:lnSpc>
              <a:spcBef>
                <a:spcPts val="1100"/>
              </a:spcBef>
              <a:spcAft>
                <a:spcPts val="0"/>
              </a:spcAft>
              <a:buSzPts val="2100"/>
              <a:buNone/>
              <a:defRPr b="1" sz="2100"/>
            </a:lvl2pPr>
            <a:lvl3pPr indent="-228600" lvl="2" marL="1371600" algn="l">
              <a:lnSpc>
                <a:spcPct val="93000"/>
              </a:lnSpc>
              <a:spcBef>
                <a:spcPts val="900"/>
              </a:spcBef>
              <a:spcAft>
                <a:spcPts val="0"/>
              </a:spcAft>
              <a:buSzPts val="1900"/>
              <a:buNone/>
              <a:defRPr b="1" sz="1900"/>
            </a:lvl3pPr>
            <a:lvl4pPr indent="-228600" lvl="3" marL="1828800" algn="l">
              <a:lnSpc>
                <a:spcPct val="93000"/>
              </a:lnSpc>
              <a:spcBef>
                <a:spcPts val="700"/>
              </a:spcBef>
              <a:spcAft>
                <a:spcPts val="0"/>
              </a:spcAft>
              <a:buSzPts val="1700"/>
              <a:buNone/>
              <a:defRPr b="1" sz="1700"/>
            </a:lvl4pPr>
            <a:lvl5pPr indent="-228600" lvl="4" marL="2286000" algn="l">
              <a:lnSpc>
                <a:spcPct val="93000"/>
              </a:lnSpc>
              <a:spcBef>
                <a:spcPts val="400"/>
              </a:spcBef>
              <a:spcAft>
                <a:spcPts val="0"/>
              </a:spcAft>
              <a:buSzPts val="1700"/>
              <a:buNone/>
              <a:defRPr b="1" sz="1700"/>
            </a:lvl5pPr>
            <a:lvl6pPr indent="-228600" lvl="5" marL="2743200" algn="l">
              <a:lnSpc>
                <a:spcPct val="90000"/>
              </a:lnSpc>
              <a:spcBef>
                <a:spcPts val="500"/>
              </a:spcBef>
              <a:spcAft>
                <a:spcPts val="0"/>
              </a:spcAft>
              <a:buClr>
                <a:schemeClr val="dk1"/>
              </a:buClr>
              <a:buSzPts val="1700"/>
              <a:buNone/>
              <a:defRPr b="1" sz="1700"/>
            </a:lvl6pPr>
            <a:lvl7pPr indent="-228600" lvl="6" marL="3200400" algn="l">
              <a:lnSpc>
                <a:spcPct val="90000"/>
              </a:lnSpc>
              <a:spcBef>
                <a:spcPts val="500"/>
              </a:spcBef>
              <a:spcAft>
                <a:spcPts val="0"/>
              </a:spcAft>
              <a:buClr>
                <a:schemeClr val="dk1"/>
              </a:buClr>
              <a:buSzPts val="1700"/>
              <a:buNone/>
              <a:defRPr b="1" sz="1700"/>
            </a:lvl7pPr>
            <a:lvl8pPr indent="-228600" lvl="7" marL="3657600" algn="l">
              <a:lnSpc>
                <a:spcPct val="90000"/>
              </a:lnSpc>
              <a:spcBef>
                <a:spcPts val="500"/>
              </a:spcBef>
              <a:spcAft>
                <a:spcPts val="0"/>
              </a:spcAft>
              <a:buClr>
                <a:schemeClr val="dk1"/>
              </a:buClr>
              <a:buSzPts val="1700"/>
              <a:buNone/>
              <a:defRPr b="1" sz="1700"/>
            </a:lvl8pPr>
            <a:lvl9pPr indent="-228600" lvl="8" marL="4114800" algn="l">
              <a:lnSpc>
                <a:spcPct val="90000"/>
              </a:lnSpc>
              <a:spcBef>
                <a:spcPts val="500"/>
              </a:spcBef>
              <a:spcAft>
                <a:spcPts val="0"/>
              </a:spcAft>
              <a:buClr>
                <a:schemeClr val="dk1"/>
              </a:buClr>
              <a:buSzPts val="1700"/>
              <a:buNone/>
              <a:defRPr b="1" sz="1700"/>
            </a:lvl9pPr>
          </a:lstStyle>
          <a:p/>
        </p:txBody>
      </p:sp>
      <p:sp>
        <p:nvSpPr>
          <p:cNvPr id="126" name="Google Shape;126;g36aaa2964f8_0_118"/>
          <p:cNvSpPr txBox="1"/>
          <p:nvPr>
            <p:ph idx="4" type="body"/>
          </p:nvPr>
        </p:nvSpPr>
        <p:spPr>
          <a:xfrm>
            <a:off x="6172661" y="2504969"/>
            <a:ext cx="5183100" cy="36843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1900"/>
              <a:buNone/>
              <a:defRPr/>
            </a:lvl1pPr>
            <a:lvl2pPr indent="-228600" lvl="1" marL="914400" algn="l">
              <a:lnSpc>
                <a:spcPct val="93000"/>
              </a:lnSpc>
              <a:spcBef>
                <a:spcPts val="1100"/>
              </a:spcBef>
              <a:spcAft>
                <a:spcPts val="0"/>
              </a:spcAft>
              <a:buSzPts val="1900"/>
              <a:buNone/>
              <a:defRPr/>
            </a:lvl2pPr>
            <a:lvl3pPr indent="-228600" lvl="2" marL="1371600" algn="l">
              <a:lnSpc>
                <a:spcPct val="93000"/>
              </a:lnSpc>
              <a:spcBef>
                <a:spcPts val="900"/>
              </a:spcBef>
              <a:spcAft>
                <a:spcPts val="0"/>
              </a:spcAft>
              <a:buSzPts val="1900"/>
              <a:buNone/>
              <a:defRPr/>
            </a:lvl3pPr>
            <a:lvl4pPr indent="-228600" lvl="3" marL="1828800" algn="l">
              <a:lnSpc>
                <a:spcPct val="93000"/>
              </a:lnSpc>
              <a:spcBef>
                <a:spcPts val="700"/>
              </a:spcBef>
              <a:spcAft>
                <a:spcPts val="0"/>
              </a:spcAft>
              <a:buSzPts val="1900"/>
              <a:buNone/>
              <a:defRPr/>
            </a:lvl4pPr>
            <a:lvl5pPr indent="-228600" lvl="4" marL="2286000" algn="l">
              <a:lnSpc>
                <a:spcPct val="93000"/>
              </a:lnSpc>
              <a:spcBef>
                <a:spcPts val="400"/>
              </a:spcBef>
              <a:spcAft>
                <a:spcPts val="0"/>
              </a:spcAft>
              <a:buSzPts val="1900"/>
              <a:buNone/>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127" name="Shape 127"/>
        <p:cNvGrpSpPr/>
        <p:nvPr/>
      </p:nvGrpSpPr>
      <p:grpSpPr>
        <a:xfrm>
          <a:off x="0" y="0"/>
          <a:ext cx="0" cy="0"/>
          <a:chOff x="0" y="0"/>
          <a:chExt cx="0" cy="0"/>
        </a:xfrm>
      </p:grpSpPr>
      <p:sp>
        <p:nvSpPr>
          <p:cNvPr id="128" name="Google Shape;128;g36aaa2964f8_0_124"/>
          <p:cNvSpPr txBox="1"/>
          <p:nvPr>
            <p:ph type="title"/>
          </p:nvPr>
        </p:nvSpPr>
        <p:spPr>
          <a:xfrm>
            <a:off x="3048499" y="2286561"/>
            <a:ext cx="8677500" cy="2274900"/>
          </a:xfrm>
          <a:prstGeom prst="rect">
            <a:avLst/>
          </a:prstGeom>
          <a:noFill/>
          <a:ln>
            <a:noFill/>
          </a:ln>
        </p:spPr>
        <p:txBody>
          <a:bodyPr anchorCtr="0" anchor="ctr" bIns="0" lIns="0" spcFirstLastPara="1" rIns="0" wrap="square" tIns="0">
            <a:noAutofit/>
          </a:bodyPr>
          <a:lstStyle>
            <a:lvl1pPr lvl="0" algn="l">
              <a:lnSpc>
                <a:spcPct val="97000"/>
              </a:lnSpc>
              <a:spcBef>
                <a:spcPts val="0"/>
              </a:spcBef>
              <a:spcAft>
                <a:spcPts val="0"/>
              </a:spcAft>
              <a:buSzPts val="1900"/>
              <a:buNone/>
              <a:defRPr/>
            </a:lvl1pPr>
            <a:lvl2pPr lvl="1" algn="l">
              <a:lnSpc>
                <a:spcPct val="97000"/>
              </a:lnSpc>
              <a:spcBef>
                <a:spcPts val="0"/>
              </a:spcBef>
              <a:spcAft>
                <a:spcPts val="0"/>
              </a:spcAft>
              <a:buSzPts val="1900"/>
              <a:buNone/>
              <a:defRPr/>
            </a:lvl2pPr>
            <a:lvl3pPr lvl="2" algn="l">
              <a:lnSpc>
                <a:spcPct val="97000"/>
              </a:lnSpc>
              <a:spcBef>
                <a:spcPts val="0"/>
              </a:spcBef>
              <a:spcAft>
                <a:spcPts val="0"/>
              </a:spcAft>
              <a:buSzPts val="1900"/>
              <a:buNone/>
              <a:defRPr/>
            </a:lvl3pPr>
            <a:lvl4pPr lvl="3" algn="l">
              <a:lnSpc>
                <a:spcPct val="97000"/>
              </a:lnSpc>
              <a:spcBef>
                <a:spcPts val="0"/>
              </a:spcBef>
              <a:spcAft>
                <a:spcPts val="0"/>
              </a:spcAft>
              <a:buSzPts val="1900"/>
              <a:buNone/>
              <a:defRPr/>
            </a:lvl4pPr>
            <a:lvl5pPr lvl="4" algn="l">
              <a:lnSpc>
                <a:spcPct val="97000"/>
              </a:lnSpc>
              <a:spcBef>
                <a:spcPts val="0"/>
              </a:spcBef>
              <a:spcAft>
                <a:spcPts val="0"/>
              </a:spcAft>
              <a:buSzPts val="1900"/>
              <a:buNone/>
              <a:defRPr/>
            </a:lvl5pPr>
            <a:lvl6pPr lvl="5" algn="l">
              <a:lnSpc>
                <a:spcPct val="97000"/>
              </a:lnSpc>
              <a:spcBef>
                <a:spcPts val="0"/>
              </a:spcBef>
              <a:spcAft>
                <a:spcPts val="0"/>
              </a:spcAft>
              <a:buSzPts val="1900"/>
              <a:buNone/>
              <a:defRPr/>
            </a:lvl6pPr>
            <a:lvl7pPr lvl="6" algn="l">
              <a:lnSpc>
                <a:spcPct val="97000"/>
              </a:lnSpc>
              <a:spcBef>
                <a:spcPts val="0"/>
              </a:spcBef>
              <a:spcAft>
                <a:spcPts val="0"/>
              </a:spcAft>
              <a:buSzPts val="1900"/>
              <a:buNone/>
              <a:defRPr/>
            </a:lvl7pPr>
            <a:lvl8pPr lvl="7" algn="l">
              <a:lnSpc>
                <a:spcPct val="97000"/>
              </a:lnSpc>
              <a:spcBef>
                <a:spcPts val="0"/>
              </a:spcBef>
              <a:spcAft>
                <a:spcPts val="0"/>
              </a:spcAft>
              <a:buSzPts val="1900"/>
              <a:buNone/>
              <a:defRPr/>
            </a:lvl8pPr>
            <a:lvl9pPr lvl="8" algn="l">
              <a:lnSpc>
                <a:spcPct val="97000"/>
              </a:lnSpc>
              <a:spcBef>
                <a:spcPts val="0"/>
              </a:spcBef>
              <a:spcAft>
                <a:spcPts val="0"/>
              </a:spcAft>
              <a:buSzPts val="19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Diapositive de titre">
    <p:bg>
      <p:bgPr>
        <a:solidFill>
          <a:schemeClr val="lt1"/>
        </a:solidFill>
      </p:bgPr>
    </p:bg>
    <p:spTree>
      <p:nvGrpSpPr>
        <p:cNvPr id="21" name="Shape 21"/>
        <p:cNvGrpSpPr/>
        <p:nvPr/>
      </p:nvGrpSpPr>
      <p:grpSpPr>
        <a:xfrm>
          <a:off x="0" y="0"/>
          <a:ext cx="0" cy="0"/>
          <a:chOff x="0" y="0"/>
          <a:chExt cx="0" cy="0"/>
        </a:xfrm>
      </p:grpSpPr>
      <p:sp>
        <p:nvSpPr>
          <p:cNvPr id="22" name="Google Shape;22;p5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Montserrat Black"/>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5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FACD00"/>
              </a:buClr>
              <a:buSzPts val="2400"/>
              <a:buNone/>
              <a:defRPr sz="2400"/>
            </a:lvl1pPr>
            <a:lvl2pPr lvl="1" algn="ctr">
              <a:lnSpc>
                <a:spcPct val="90000"/>
              </a:lnSpc>
              <a:spcBef>
                <a:spcPts val="500"/>
              </a:spcBef>
              <a:spcAft>
                <a:spcPts val="0"/>
              </a:spcAft>
              <a:buClr>
                <a:srgbClr val="616160"/>
              </a:buClr>
              <a:buSzPts val="2000"/>
              <a:buNone/>
              <a:defRPr sz="2000"/>
            </a:lvl2pPr>
            <a:lvl3pPr lvl="2" algn="ctr">
              <a:lnSpc>
                <a:spcPct val="90000"/>
              </a:lnSpc>
              <a:spcBef>
                <a:spcPts val="500"/>
              </a:spcBef>
              <a:spcAft>
                <a:spcPts val="0"/>
              </a:spcAft>
              <a:buClr>
                <a:srgbClr val="616160"/>
              </a:buClr>
              <a:buSzPts val="1800"/>
              <a:buNone/>
              <a:defRPr sz="1800"/>
            </a:lvl3pPr>
            <a:lvl4pPr lvl="3" algn="ctr">
              <a:lnSpc>
                <a:spcPct val="90000"/>
              </a:lnSpc>
              <a:spcBef>
                <a:spcPts val="500"/>
              </a:spcBef>
              <a:spcAft>
                <a:spcPts val="0"/>
              </a:spcAft>
              <a:buClr>
                <a:srgbClr val="616160"/>
              </a:buClr>
              <a:buSzPts val="1600"/>
              <a:buNone/>
              <a:defRPr sz="1600"/>
            </a:lvl4pPr>
            <a:lvl5pPr lvl="4" algn="ctr">
              <a:lnSpc>
                <a:spcPct val="90000"/>
              </a:lnSpc>
              <a:spcBef>
                <a:spcPts val="500"/>
              </a:spcBef>
              <a:spcAft>
                <a:spcPts val="0"/>
              </a:spcAft>
              <a:buClr>
                <a:srgbClr val="61616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54"/>
          <p:cNvSpPr txBox="1"/>
          <p:nvPr>
            <p:ph idx="10" type="dt"/>
          </p:nvPr>
        </p:nvSpPr>
        <p:spPr>
          <a:xfrm>
            <a:off x="5669692"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pic>
        <p:nvPicPr>
          <p:cNvPr id="26" name="Google Shape;26;p54"/>
          <p:cNvPicPr preferRelativeResize="0"/>
          <p:nvPr/>
        </p:nvPicPr>
        <p:blipFill rotWithShape="1">
          <a:blip r:embed="rId2">
            <a:alphaModFix/>
          </a:blip>
          <a:srcRect b="0" l="0" r="0" t="0"/>
          <a:stretch/>
        </p:blipFill>
        <p:spPr>
          <a:xfrm>
            <a:off x="10981543" y="5768508"/>
            <a:ext cx="1205044" cy="108949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129" name="Shape 129"/>
        <p:cNvGrpSpPr/>
        <p:nvPr/>
      </p:nvGrpSpPr>
      <p:grpSpPr>
        <a:xfrm>
          <a:off x="0" y="0"/>
          <a:ext cx="0" cy="0"/>
          <a:chOff x="0" y="0"/>
          <a:chExt cx="0" cy="0"/>
        </a:xfrm>
      </p:grpSpPr>
      <p:sp>
        <p:nvSpPr>
          <p:cNvPr id="130" name="Google Shape;130;g36aaa2964f8_0_126"/>
          <p:cNvSpPr txBox="1"/>
          <p:nvPr>
            <p:ph type="title"/>
          </p:nvPr>
        </p:nvSpPr>
        <p:spPr>
          <a:xfrm>
            <a:off x="840279" y="456976"/>
            <a:ext cx="3932400" cy="1601100"/>
          </a:xfrm>
          <a:prstGeom prst="rect">
            <a:avLst/>
          </a:prstGeom>
          <a:noFill/>
          <a:ln>
            <a:noFill/>
          </a:ln>
        </p:spPr>
        <p:txBody>
          <a:bodyPr anchorCtr="0" anchor="b" bIns="0" lIns="0" spcFirstLastPara="1" rIns="0" wrap="square" tIns="0">
            <a:noAutofit/>
          </a:bodyPr>
          <a:lstStyle>
            <a:lvl1pPr lvl="0" algn="l">
              <a:lnSpc>
                <a:spcPct val="97000"/>
              </a:lnSpc>
              <a:spcBef>
                <a:spcPts val="0"/>
              </a:spcBef>
              <a:spcAft>
                <a:spcPts val="0"/>
              </a:spcAft>
              <a:buSzPts val="1900"/>
              <a:buNone/>
              <a:defRPr sz="3400"/>
            </a:lvl1pPr>
            <a:lvl2pPr lvl="1" algn="l">
              <a:lnSpc>
                <a:spcPct val="97000"/>
              </a:lnSpc>
              <a:spcBef>
                <a:spcPts val="0"/>
              </a:spcBef>
              <a:spcAft>
                <a:spcPts val="0"/>
              </a:spcAft>
              <a:buSzPts val="1900"/>
              <a:buNone/>
              <a:defRPr/>
            </a:lvl2pPr>
            <a:lvl3pPr lvl="2" algn="l">
              <a:lnSpc>
                <a:spcPct val="97000"/>
              </a:lnSpc>
              <a:spcBef>
                <a:spcPts val="0"/>
              </a:spcBef>
              <a:spcAft>
                <a:spcPts val="0"/>
              </a:spcAft>
              <a:buSzPts val="1900"/>
              <a:buNone/>
              <a:defRPr/>
            </a:lvl3pPr>
            <a:lvl4pPr lvl="3" algn="l">
              <a:lnSpc>
                <a:spcPct val="97000"/>
              </a:lnSpc>
              <a:spcBef>
                <a:spcPts val="0"/>
              </a:spcBef>
              <a:spcAft>
                <a:spcPts val="0"/>
              </a:spcAft>
              <a:buSzPts val="1900"/>
              <a:buNone/>
              <a:defRPr/>
            </a:lvl4pPr>
            <a:lvl5pPr lvl="4" algn="l">
              <a:lnSpc>
                <a:spcPct val="97000"/>
              </a:lnSpc>
              <a:spcBef>
                <a:spcPts val="0"/>
              </a:spcBef>
              <a:spcAft>
                <a:spcPts val="0"/>
              </a:spcAft>
              <a:buSzPts val="1900"/>
              <a:buNone/>
              <a:defRPr/>
            </a:lvl5pPr>
            <a:lvl6pPr lvl="5" algn="l">
              <a:lnSpc>
                <a:spcPct val="97000"/>
              </a:lnSpc>
              <a:spcBef>
                <a:spcPts val="0"/>
              </a:spcBef>
              <a:spcAft>
                <a:spcPts val="0"/>
              </a:spcAft>
              <a:buSzPts val="1900"/>
              <a:buNone/>
              <a:defRPr/>
            </a:lvl6pPr>
            <a:lvl7pPr lvl="6" algn="l">
              <a:lnSpc>
                <a:spcPct val="97000"/>
              </a:lnSpc>
              <a:spcBef>
                <a:spcPts val="0"/>
              </a:spcBef>
              <a:spcAft>
                <a:spcPts val="0"/>
              </a:spcAft>
              <a:buSzPts val="1900"/>
              <a:buNone/>
              <a:defRPr/>
            </a:lvl7pPr>
            <a:lvl8pPr lvl="7" algn="l">
              <a:lnSpc>
                <a:spcPct val="97000"/>
              </a:lnSpc>
              <a:spcBef>
                <a:spcPts val="0"/>
              </a:spcBef>
              <a:spcAft>
                <a:spcPts val="0"/>
              </a:spcAft>
              <a:buSzPts val="1900"/>
              <a:buNone/>
              <a:defRPr/>
            </a:lvl8pPr>
            <a:lvl9pPr lvl="8" algn="l">
              <a:lnSpc>
                <a:spcPct val="97000"/>
              </a:lnSpc>
              <a:spcBef>
                <a:spcPts val="0"/>
              </a:spcBef>
              <a:spcAft>
                <a:spcPts val="0"/>
              </a:spcAft>
              <a:buSzPts val="1900"/>
              <a:buNone/>
              <a:defRPr/>
            </a:lvl9pPr>
          </a:lstStyle>
          <a:p/>
        </p:txBody>
      </p:sp>
      <p:sp>
        <p:nvSpPr>
          <p:cNvPr id="131" name="Google Shape;131;g36aaa2964f8_0_126"/>
          <p:cNvSpPr txBox="1"/>
          <p:nvPr>
            <p:ph idx="1" type="body"/>
          </p:nvPr>
        </p:nvSpPr>
        <p:spPr>
          <a:xfrm>
            <a:off x="5183044" y="987875"/>
            <a:ext cx="6172800" cy="48741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1900"/>
              <a:buNone/>
              <a:defRPr sz="3400"/>
            </a:lvl1pPr>
            <a:lvl2pPr indent="-228600" lvl="1" marL="914400" algn="l">
              <a:lnSpc>
                <a:spcPct val="93000"/>
              </a:lnSpc>
              <a:spcBef>
                <a:spcPts val="1100"/>
              </a:spcBef>
              <a:spcAft>
                <a:spcPts val="0"/>
              </a:spcAft>
              <a:buSzPts val="1900"/>
              <a:buNone/>
              <a:defRPr sz="3000"/>
            </a:lvl2pPr>
            <a:lvl3pPr indent="-228600" lvl="2" marL="1371600" algn="l">
              <a:lnSpc>
                <a:spcPct val="93000"/>
              </a:lnSpc>
              <a:spcBef>
                <a:spcPts val="900"/>
              </a:spcBef>
              <a:spcAft>
                <a:spcPts val="0"/>
              </a:spcAft>
              <a:buSzPts val="1900"/>
              <a:buNone/>
              <a:defRPr sz="2500"/>
            </a:lvl3pPr>
            <a:lvl4pPr indent="-228600" lvl="3" marL="1828800" algn="l">
              <a:lnSpc>
                <a:spcPct val="93000"/>
              </a:lnSpc>
              <a:spcBef>
                <a:spcPts val="700"/>
              </a:spcBef>
              <a:spcAft>
                <a:spcPts val="0"/>
              </a:spcAft>
              <a:buSzPts val="1900"/>
              <a:buNone/>
              <a:defRPr sz="2100"/>
            </a:lvl4pPr>
            <a:lvl5pPr indent="-228600" lvl="4" marL="2286000" algn="l">
              <a:lnSpc>
                <a:spcPct val="93000"/>
              </a:lnSpc>
              <a:spcBef>
                <a:spcPts val="400"/>
              </a:spcBef>
              <a:spcAft>
                <a:spcPts val="0"/>
              </a:spcAft>
              <a:buSzPts val="1900"/>
              <a:buNone/>
              <a:defRPr sz="2100"/>
            </a:lvl5pPr>
            <a:lvl6pPr indent="-361950" lvl="5" marL="2743200" algn="l">
              <a:lnSpc>
                <a:spcPct val="90000"/>
              </a:lnSpc>
              <a:spcBef>
                <a:spcPts val="500"/>
              </a:spcBef>
              <a:spcAft>
                <a:spcPts val="0"/>
              </a:spcAft>
              <a:buClr>
                <a:schemeClr val="dk1"/>
              </a:buClr>
              <a:buSzPts val="2100"/>
              <a:buChar char="•"/>
              <a:defRPr sz="2100"/>
            </a:lvl6pPr>
            <a:lvl7pPr indent="-361950" lvl="6" marL="3200400" algn="l">
              <a:lnSpc>
                <a:spcPct val="90000"/>
              </a:lnSpc>
              <a:spcBef>
                <a:spcPts val="500"/>
              </a:spcBef>
              <a:spcAft>
                <a:spcPts val="0"/>
              </a:spcAft>
              <a:buClr>
                <a:schemeClr val="dk1"/>
              </a:buClr>
              <a:buSzPts val="2100"/>
              <a:buChar char="•"/>
              <a:defRPr sz="2100"/>
            </a:lvl7pPr>
            <a:lvl8pPr indent="-361950" lvl="7" marL="3657600" algn="l">
              <a:lnSpc>
                <a:spcPct val="90000"/>
              </a:lnSpc>
              <a:spcBef>
                <a:spcPts val="500"/>
              </a:spcBef>
              <a:spcAft>
                <a:spcPts val="0"/>
              </a:spcAft>
              <a:buClr>
                <a:schemeClr val="dk1"/>
              </a:buClr>
              <a:buSzPts val="2100"/>
              <a:buChar char="•"/>
              <a:defRPr sz="2100"/>
            </a:lvl8pPr>
            <a:lvl9pPr indent="-361950" lvl="8" marL="4114800" algn="l">
              <a:lnSpc>
                <a:spcPct val="90000"/>
              </a:lnSpc>
              <a:spcBef>
                <a:spcPts val="500"/>
              </a:spcBef>
              <a:spcAft>
                <a:spcPts val="0"/>
              </a:spcAft>
              <a:buClr>
                <a:schemeClr val="dk1"/>
              </a:buClr>
              <a:buSzPts val="2100"/>
              <a:buChar char="•"/>
              <a:defRPr sz="2100"/>
            </a:lvl9pPr>
          </a:lstStyle>
          <a:p/>
        </p:txBody>
      </p:sp>
      <p:sp>
        <p:nvSpPr>
          <p:cNvPr id="132" name="Google Shape;132;g36aaa2964f8_0_126"/>
          <p:cNvSpPr txBox="1"/>
          <p:nvPr>
            <p:ph idx="2" type="body"/>
          </p:nvPr>
        </p:nvSpPr>
        <p:spPr>
          <a:xfrm>
            <a:off x="840279" y="2058072"/>
            <a:ext cx="3932400" cy="38103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1700"/>
              <a:buNone/>
              <a:defRPr sz="1700"/>
            </a:lvl1pPr>
            <a:lvl2pPr indent="-228600" lvl="1" marL="914400" algn="l">
              <a:lnSpc>
                <a:spcPct val="93000"/>
              </a:lnSpc>
              <a:spcBef>
                <a:spcPts val="1100"/>
              </a:spcBef>
              <a:spcAft>
                <a:spcPts val="0"/>
              </a:spcAft>
              <a:buSzPts val="1500"/>
              <a:buNone/>
              <a:defRPr sz="1500"/>
            </a:lvl2pPr>
            <a:lvl3pPr indent="-228600" lvl="2" marL="1371600" algn="l">
              <a:lnSpc>
                <a:spcPct val="93000"/>
              </a:lnSpc>
              <a:spcBef>
                <a:spcPts val="900"/>
              </a:spcBef>
              <a:spcAft>
                <a:spcPts val="0"/>
              </a:spcAft>
              <a:buSzPts val="1300"/>
              <a:buNone/>
              <a:defRPr sz="1300"/>
            </a:lvl3pPr>
            <a:lvl4pPr indent="-228600" lvl="3" marL="1828800" algn="l">
              <a:lnSpc>
                <a:spcPct val="93000"/>
              </a:lnSpc>
              <a:spcBef>
                <a:spcPts val="700"/>
              </a:spcBef>
              <a:spcAft>
                <a:spcPts val="0"/>
              </a:spcAft>
              <a:buSzPts val="1100"/>
              <a:buNone/>
              <a:defRPr sz="1100"/>
            </a:lvl4pPr>
            <a:lvl5pPr indent="-228600" lvl="4" marL="2286000" algn="l">
              <a:lnSpc>
                <a:spcPct val="93000"/>
              </a:lnSpc>
              <a:spcBef>
                <a:spcPts val="400"/>
              </a:spcBef>
              <a:spcAft>
                <a:spcPts val="0"/>
              </a:spcAft>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133" name="Shape 133"/>
        <p:cNvGrpSpPr/>
        <p:nvPr/>
      </p:nvGrpSpPr>
      <p:grpSpPr>
        <a:xfrm>
          <a:off x="0" y="0"/>
          <a:ext cx="0" cy="0"/>
          <a:chOff x="0" y="0"/>
          <a:chExt cx="0" cy="0"/>
        </a:xfrm>
      </p:grpSpPr>
      <p:sp>
        <p:nvSpPr>
          <p:cNvPr id="134" name="Google Shape;134;g36aaa2964f8_0_130"/>
          <p:cNvSpPr txBox="1"/>
          <p:nvPr>
            <p:ph type="title"/>
          </p:nvPr>
        </p:nvSpPr>
        <p:spPr>
          <a:xfrm>
            <a:off x="840279" y="456976"/>
            <a:ext cx="3932400" cy="1601100"/>
          </a:xfrm>
          <a:prstGeom prst="rect">
            <a:avLst/>
          </a:prstGeom>
          <a:noFill/>
          <a:ln>
            <a:noFill/>
          </a:ln>
        </p:spPr>
        <p:txBody>
          <a:bodyPr anchorCtr="0" anchor="b" bIns="0" lIns="0" spcFirstLastPara="1" rIns="0" wrap="square" tIns="0">
            <a:noAutofit/>
          </a:bodyPr>
          <a:lstStyle>
            <a:lvl1pPr lvl="0" algn="l">
              <a:lnSpc>
                <a:spcPct val="97000"/>
              </a:lnSpc>
              <a:spcBef>
                <a:spcPts val="0"/>
              </a:spcBef>
              <a:spcAft>
                <a:spcPts val="0"/>
              </a:spcAft>
              <a:buSzPts val="1900"/>
              <a:buNone/>
              <a:defRPr sz="3400"/>
            </a:lvl1pPr>
            <a:lvl2pPr lvl="1" algn="l">
              <a:lnSpc>
                <a:spcPct val="97000"/>
              </a:lnSpc>
              <a:spcBef>
                <a:spcPts val="0"/>
              </a:spcBef>
              <a:spcAft>
                <a:spcPts val="0"/>
              </a:spcAft>
              <a:buSzPts val="1900"/>
              <a:buNone/>
              <a:defRPr/>
            </a:lvl2pPr>
            <a:lvl3pPr lvl="2" algn="l">
              <a:lnSpc>
                <a:spcPct val="97000"/>
              </a:lnSpc>
              <a:spcBef>
                <a:spcPts val="0"/>
              </a:spcBef>
              <a:spcAft>
                <a:spcPts val="0"/>
              </a:spcAft>
              <a:buSzPts val="1900"/>
              <a:buNone/>
              <a:defRPr/>
            </a:lvl3pPr>
            <a:lvl4pPr lvl="3" algn="l">
              <a:lnSpc>
                <a:spcPct val="97000"/>
              </a:lnSpc>
              <a:spcBef>
                <a:spcPts val="0"/>
              </a:spcBef>
              <a:spcAft>
                <a:spcPts val="0"/>
              </a:spcAft>
              <a:buSzPts val="1900"/>
              <a:buNone/>
              <a:defRPr/>
            </a:lvl4pPr>
            <a:lvl5pPr lvl="4" algn="l">
              <a:lnSpc>
                <a:spcPct val="97000"/>
              </a:lnSpc>
              <a:spcBef>
                <a:spcPts val="0"/>
              </a:spcBef>
              <a:spcAft>
                <a:spcPts val="0"/>
              </a:spcAft>
              <a:buSzPts val="1900"/>
              <a:buNone/>
              <a:defRPr/>
            </a:lvl5pPr>
            <a:lvl6pPr lvl="5" algn="l">
              <a:lnSpc>
                <a:spcPct val="97000"/>
              </a:lnSpc>
              <a:spcBef>
                <a:spcPts val="0"/>
              </a:spcBef>
              <a:spcAft>
                <a:spcPts val="0"/>
              </a:spcAft>
              <a:buSzPts val="1900"/>
              <a:buNone/>
              <a:defRPr/>
            </a:lvl6pPr>
            <a:lvl7pPr lvl="6" algn="l">
              <a:lnSpc>
                <a:spcPct val="97000"/>
              </a:lnSpc>
              <a:spcBef>
                <a:spcPts val="0"/>
              </a:spcBef>
              <a:spcAft>
                <a:spcPts val="0"/>
              </a:spcAft>
              <a:buSzPts val="1900"/>
              <a:buNone/>
              <a:defRPr/>
            </a:lvl7pPr>
            <a:lvl8pPr lvl="7" algn="l">
              <a:lnSpc>
                <a:spcPct val="97000"/>
              </a:lnSpc>
              <a:spcBef>
                <a:spcPts val="0"/>
              </a:spcBef>
              <a:spcAft>
                <a:spcPts val="0"/>
              </a:spcAft>
              <a:buSzPts val="1900"/>
              <a:buNone/>
              <a:defRPr/>
            </a:lvl8pPr>
            <a:lvl9pPr lvl="8" algn="l">
              <a:lnSpc>
                <a:spcPct val="97000"/>
              </a:lnSpc>
              <a:spcBef>
                <a:spcPts val="0"/>
              </a:spcBef>
              <a:spcAft>
                <a:spcPts val="0"/>
              </a:spcAft>
              <a:buSzPts val="1900"/>
              <a:buNone/>
              <a:defRPr/>
            </a:lvl9pPr>
          </a:lstStyle>
          <a:p/>
        </p:txBody>
      </p:sp>
      <p:sp>
        <p:nvSpPr>
          <p:cNvPr id="135" name="Google Shape;135;g36aaa2964f8_0_130"/>
          <p:cNvSpPr/>
          <p:nvPr>
            <p:ph idx="2" type="pic"/>
          </p:nvPr>
        </p:nvSpPr>
        <p:spPr>
          <a:xfrm>
            <a:off x="5183044" y="987875"/>
            <a:ext cx="6172800" cy="4874100"/>
          </a:xfrm>
          <a:prstGeom prst="rect">
            <a:avLst/>
          </a:prstGeom>
          <a:noFill/>
          <a:ln>
            <a:noFill/>
          </a:ln>
        </p:spPr>
      </p:sp>
      <p:sp>
        <p:nvSpPr>
          <p:cNvPr id="136" name="Google Shape;136;g36aaa2964f8_0_130"/>
          <p:cNvSpPr txBox="1"/>
          <p:nvPr>
            <p:ph idx="1" type="body"/>
          </p:nvPr>
        </p:nvSpPr>
        <p:spPr>
          <a:xfrm>
            <a:off x="840279" y="2058072"/>
            <a:ext cx="3932400" cy="38103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1700"/>
              <a:buNone/>
              <a:defRPr sz="1700"/>
            </a:lvl1pPr>
            <a:lvl2pPr indent="-228600" lvl="1" marL="914400" algn="l">
              <a:lnSpc>
                <a:spcPct val="93000"/>
              </a:lnSpc>
              <a:spcBef>
                <a:spcPts val="1100"/>
              </a:spcBef>
              <a:spcAft>
                <a:spcPts val="0"/>
              </a:spcAft>
              <a:buSzPts val="1500"/>
              <a:buNone/>
              <a:defRPr sz="1500"/>
            </a:lvl2pPr>
            <a:lvl3pPr indent="-228600" lvl="2" marL="1371600" algn="l">
              <a:lnSpc>
                <a:spcPct val="93000"/>
              </a:lnSpc>
              <a:spcBef>
                <a:spcPts val="900"/>
              </a:spcBef>
              <a:spcAft>
                <a:spcPts val="0"/>
              </a:spcAft>
              <a:buSzPts val="1300"/>
              <a:buNone/>
              <a:defRPr sz="1300"/>
            </a:lvl3pPr>
            <a:lvl4pPr indent="-228600" lvl="3" marL="1828800" algn="l">
              <a:lnSpc>
                <a:spcPct val="93000"/>
              </a:lnSpc>
              <a:spcBef>
                <a:spcPts val="700"/>
              </a:spcBef>
              <a:spcAft>
                <a:spcPts val="0"/>
              </a:spcAft>
              <a:buSzPts val="1100"/>
              <a:buNone/>
              <a:defRPr sz="1100"/>
            </a:lvl4pPr>
            <a:lvl5pPr indent="-228600" lvl="4" marL="2286000" algn="l">
              <a:lnSpc>
                <a:spcPct val="93000"/>
              </a:lnSpc>
              <a:spcBef>
                <a:spcPts val="400"/>
              </a:spcBef>
              <a:spcAft>
                <a:spcPts val="0"/>
              </a:spcAft>
              <a:buSzPts val="1100"/>
              <a:buNone/>
              <a:defRPr sz="1100"/>
            </a:lvl5pPr>
            <a:lvl6pPr indent="-228600" lvl="5" marL="2743200" algn="l">
              <a:lnSpc>
                <a:spcPct val="90000"/>
              </a:lnSpc>
              <a:spcBef>
                <a:spcPts val="500"/>
              </a:spcBef>
              <a:spcAft>
                <a:spcPts val="0"/>
              </a:spcAft>
              <a:buClr>
                <a:schemeClr val="dk1"/>
              </a:buClr>
              <a:buSzPts val="1100"/>
              <a:buNone/>
              <a:defRPr sz="1100"/>
            </a:lvl6pPr>
            <a:lvl7pPr indent="-228600" lvl="6" marL="3200400" algn="l">
              <a:lnSpc>
                <a:spcPct val="90000"/>
              </a:lnSpc>
              <a:spcBef>
                <a:spcPts val="500"/>
              </a:spcBef>
              <a:spcAft>
                <a:spcPts val="0"/>
              </a:spcAft>
              <a:buClr>
                <a:schemeClr val="dk1"/>
              </a:buClr>
              <a:buSzPts val="1100"/>
              <a:buNone/>
              <a:defRPr sz="1100"/>
            </a:lvl7pPr>
            <a:lvl8pPr indent="-228600" lvl="7" marL="3657600" algn="l">
              <a:lnSpc>
                <a:spcPct val="90000"/>
              </a:lnSpc>
              <a:spcBef>
                <a:spcPts val="500"/>
              </a:spcBef>
              <a:spcAft>
                <a:spcPts val="0"/>
              </a:spcAft>
              <a:buClr>
                <a:schemeClr val="dk1"/>
              </a:buClr>
              <a:buSzPts val="1100"/>
              <a:buNone/>
              <a:defRPr sz="1100"/>
            </a:lvl8pPr>
            <a:lvl9pPr indent="-228600" lvl="8" marL="4114800" algn="l">
              <a:lnSpc>
                <a:spcPct val="90000"/>
              </a:lnSpc>
              <a:spcBef>
                <a:spcPts val="500"/>
              </a:spcBef>
              <a:spcAft>
                <a:spcPts val="0"/>
              </a:spcAft>
              <a:buClr>
                <a:schemeClr val="dk1"/>
              </a:buClr>
              <a:buSzPts val="1100"/>
              <a:buNone/>
              <a:defRPr sz="11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137" name="Shape 137"/>
        <p:cNvGrpSpPr/>
        <p:nvPr/>
      </p:nvGrpSpPr>
      <p:grpSpPr>
        <a:xfrm>
          <a:off x="0" y="0"/>
          <a:ext cx="0" cy="0"/>
          <a:chOff x="0" y="0"/>
          <a:chExt cx="0" cy="0"/>
        </a:xfrm>
      </p:grpSpPr>
      <p:sp>
        <p:nvSpPr>
          <p:cNvPr id="138" name="Google Shape;138;g36aaa2964f8_0_134"/>
          <p:cNvSpPr txBox="1"/>
          <p:nvPr>
            <p:ph type="title"/>
          </p:nvPr>
        </p:nvSpPr>
        <p:spPr>
          <a:xfrm>
            <a:off x="3048499" y="2286561"/>
            <a:ext cx="8677500" cy="2274900"/>
          </a:xfrm>
          <a:prstGeom prst="rect">
            <a:avLst/>
          </a:prstGeom>
          <a:noFill/>
          <a:ln>
            <a:noFill/>
          </a:ln>
        </p:spPr>
        <p:txBody>
          <a:bodyPr anchorCtr="0" anchor="ctr" bIns="0" lIns="0" spcFirstLastPara="1" rIns="0" wrap="square" tIns="0">
            <a:noAutofit/>
          </a:bodyPr>
          <a:lstStyle>
            <a:lvl1pPr lvl="0" algn="l">
              <a:lnSpc>
                <a:spcPct val="97000"/>
              </a:lnSpc>
              <a:spcBef>
                <a:spcPts val="0"/>
              </a:spcBef>
              <a:spcAft>
                <a:spcPts val="0"/>
              </a:spcAft>
              <a:buSzPts val="1900"/>
              <a:buNone/>
              <a:defRPr/>
            </a:lvl1pPr>
            <a:lvl2pPr lvl="1" algn="l">
              <a:lnSpc>
                <a:spcPct val="97000"/>
              </a:lnSpc>
              <a:spcBef>
                <a:spcPts val="0"/>
              </a:spcBef>
              <a:spcAft>
                <a:spcPts val="0"/>
              </a:spcAft>
              <a:buSzPts val="1900"/>
              <a:buNone/>
              <a:defRPr/>
            </a:lvl2pPr>
            <a:lvl3pPr lvl="2" algn="l">
              <a:lnSpc>
                <a:spcPct val="97000"/>
              </a:lnSpc>
              <a:spcBef>
                <a:spcPts val="0"/>
              </a:spcBef>
              <a:spcAft>
                <a:spcPts val="0"/>
              </a:spcAft>
              <a:buSzPts val="1900"/>
              <a:buNone/>
              <a:defRPr/>
            </a:lvl3pPr>
            <a:lvl4pPr lvl="3" algn="l">
              <a:lnSpc>
                <a:spcPct val="97000"/>
              </a:lnSpc>
              <a:spcBef>
                <a:spcPts val="0"/>
              </a:spcBef>
              <a:spcAft>
                <a:spcPts val="0"/>
              </a:spcAft>
              <a:buSzPts val="1900"/>
              <a:buNone/>
              <a:defRPr/>
            </a:lvl4pPr>
            <a:lvl5pPr lvl="4" algn="l">
              <a:lnSpc>
                <a:spcPct val="97000"/>
              </a:lnSpc>
              <a:spcBef>
                <a:spcPts val="0"/>
              </a:spcBef>
              <a:spcAft>
                <a:spcPts val="0"/>
              </a:spcAft>
              <a:buSzPts val="1900"/>
              <a:buNone/>
              <a:defRPr/>
            </a:lvl5pPr>
            <a:lvl6pPr lvl="5" algn="l">
              <a:lnSpc>
                <a:spcPct val="97000"/>
              </a:lnSpc>
              <a:spcBef>
                <a:spcPts val="0"/>
              </a:spcBef>
              <a:spcAft>
                <a:spcPts val="0"/>
              </a:spcAft>
              <a:buSzPts val="1900"/>
              <a:buNone/>
              <a:defRPr/>
            </a:lvl6pPr>
            <a:lvl7pPr lvl="6" algn="l">
              <a:lnSpc>
                <a:spcPct val="97000"/>
              </a:lnSpc>
              <a:spcBef>
                <a:spcPts val="0"/>
              </a:spcBef>
              <a:spcAft>
                <a:spcPts val="0"/>
              </a:spcAft>
              <a:buSzPts val="1900"/>
              <a:buNone/>
              <a:defRPr/>
            </a:lvl7pPr>
            <a:lvl8pPr lvl="7" algn="l">
              <a:lnSpc>
                <a:spcPct val="97000"/>
              </a:lnSpc>
              <a:spcBef>
                <a:spcPts val="0"/>
              </a:spcBef>
              <a:spcAft>
                <a:spcPts val="0"/>
              </a:spcAft>
              <a:buSzPts val="1900"/>
              <a:buNone/>
              <a:defRPr/>
            </a:lvl8pPr>
            <a:lvl9pPr lvl="8" algn="l">
              <a:lnSpc>
                <a:spcPct val="97000"/>
              </a:lnSpc>
              <a:spcBef>
                <a:spcPts val="0"/>
              </a:spcBef>
              <a:spcAft>
                <a:spcPts val="0"/>
              </a:spcAft>
              <a:buSzPts val="1900"/>
              <a:buNone/>
              <a:defRPr/>
            </a:lvl9pPr>
          </a:lstStyle>
          <a:p/>
        </p:txBody>
      </p:sp>
      <p:sp>
        <p:nvSpPr>
          <p:cNvPr id="139" name="Google Shape;139;g36aaa2964f8_0_134"/>
          <p:cNvSpPr txBox="1"/>
          <p:nvPr>
            <p:ph idx="1" type="body"/>
          </p:nvPr>
        </p:nvSpPr>
        <p:spPr>
          <a:xfrm rot="5400000">
            <a:off x="6364613" y="1785317"/>
            <a:ext cx="3964800" cy="99201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1900"/>
              <a:buNone/>
              <a:defRPr/>
            </a:lvl1pPr>
            <a:lvl2pPr indent="-228600" lvl="1" marL="914400" algn="l">
              <a:lnSpc>
                <a:spcPct val="93000"/>
              </a:lnSpc>
              <a:spcBef>
                <a:spcPts val="1100"/>
              </a:spcBef>
              <a:spcAft>
                <a:spcPts val="0"/>
              </a:spcAft>
              <a:buSzPts val="1900"/>
              <a:buNone/>
              <a:defRPr/>
            </a:lvl2pPr>
            <a:lvl3pPr indent="-228600" lvl="2" marL="1371600" algn="l">
              <a:lnSpc>
                <a:spcPct val="93000"/>
              </a:lnSpc>
              <a:spcBef>
                <a:spcPts val="900"/>
              </a:spcBef>
              <a:spcAft>
                <a:spcPts val="0"/>
              </a:spcAft>
              <a:buSzPts val="1900"/>
              <a:buNone/>
              <a:defRPr/>
            </a:lvl3pPr>
            <a:lvl4pPr indent="-228600" lvl="3" marL="1828800" algn="l">
              <a:lnSpc>
                <a:spcPct val="93000"/>
              </a:lnSpc>
              <a:spcBef>
                <a:spcPts val="700"/>
              </a:spcBef>
              <a:spcAft>
                <a:spcPts val="0"/>
              </a:spcAft>
              <a:buSzPts val="1900"/>
              <a:buNone/>
              <a:defRPr/>
            </a:lvl4pPr>
            <a:lvl5pPr indent="-228600" lvl="4" marL="2286000" algn="l">
              <a:lnSpc>
                <a:spcPct val="93000"/>
              </a:lnSpc>
              <a:spcBef>
                <a:spcPts val="400"/>
              </a:spcBef>
              <a:spcAft>
                <a:spcPts val="0"/>
              </a:spcAft>
              <a:buSzPts val="1900"/>
              <a:buNone/>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140" name="Shape 140"/>
        <p:cNvGrpSpPr/>
        <p:nvPr/>
      </p:nvGrpSpPr>
      <p:grpSpPr>
        <a:xfrm>
          <a:off x="0" y="0"/>
          <a:ext cx="0" cy="0"/>
          <a:chOff x="0" y="0"/>
          <a:chExt cx="0" cy="0"/>
        </a:xfrm>
      </p:grpSpPr>
      <p:sp>
        <p:nvSpPr>
          <p:cNvPr id="141" name="Google Shape;141;g36aaa2964f8_0_137"/>
          <p:cNvSpPr txBox="1"/>
          <p:nvPr>
            <p:ph type="title"/>
          </p:nvPr>
        </p:nvSpPr>
        <p:spPr>
          <a:xfrm rot="5400000">
            <a:off x="8804061" y="4224861"/>
            <a:ext cx="6441300" cy="2564700"/>
          </a:xfrm>
          <a:prstGeom prst="rect">
            <a:avLst/>
          </a:prstGeom>
          <a:noFill/>
          <a:ln>
            <a:noFill/>
          </a:ln>
        </p:spPr>
        <p:txBody>
          <a:bodyPr anchorCtr="0" anchor="ctr" bIns="0" lIns="0" spcFirstLastPara="1" rIns="0" wrap="square" tIns="0">
            <a:noAutofit/>
          </a:bodyPr>
          <a:lstStyle>
            <a:lvl1pPr lvl="0" algn="l">
              <a:lnSpc>
                <a:spcPct val="97000"/>
              </a:lnSpc>
              <a:spcBef>
                <a:spcPts val="0"/>
              </a:spcBef>
              <a:spcAft>
                <a:spcPts val="0"/>
              </a:spcAft>
              <a:buSzPts val="1900"/>
              <a:buNone/>
              <a:defRPr/>
            </a:lvl1pPr>
            <a:lvl2pPr lvl="1" algn="l">
              <a:lnSpc>
                <a:spcPct val="97000"/>
              </a:lnSpc>
              <a:spcBef>
                <a:spcPts val="0"/>
              </a:spcBef>
              <a:spcAft>
                <a:spcPts val="0"/>
              </a:spcAft>
              <a:buSzPts val="1900"/>
              <a:buNone/>
              <a:defRPr/>
            </a:lvl2pPr>
            <a:lvl3pPr lvl="2" algn="l">
              <a:lnSpc>
                <a:spcPct val="97000"/>
              </a:lnSpc>
              <a:spcBef>
                <a:spcPts val="0"/>
              </a:spcBef>
              <a:spcAft>
                <a:spcPts val="0"/>
              </a:spcAft>
              <a:buSzPts val="1900"/>
              <a:buNone/>
              <a:defRPr/>
            </a:lvl3pPr>
            <a:lvl4pPr lvl="3" algn="l">
              <a:lnSpc>
                <a:spcPct val="97000"/>
              </a:lnSpc>
              <a:spcBef>
                <a:spcPts val="0"/>
              </a:spcBef>
              <a:spcAft>
                <a:spcPts val="0"/>
              </a:spcAft>
              <a:buSzPts val="1900"/>
              <a:buNone/>
              <a:defRPr/>
            </a:lvl4pPr>
            <a:lvl5pPr lvl="4" algn="l">
              <a:lnSpc>
                <a:spcPct val="97000"/>
              </a:lnSpc>
              <a:spcBef>
                <a:spcPts val="0"/>
              </a:spcBef>
              <a:spcAft>
                <a:spcPts val="0"/>
              </a:spcAft>
              <a:buSzPts val="1900"/>
              <a:buNone/>
              <a:defRPr/>
            </a:lvl5pPr>
            <a:lvl6pPr lvl="5" algn="l">
              <a:lnSpc>
                <a:spcPct val="97000"/>
              </a:lnSpc>
              <a:spcBef>
                <a:spcPts val="0"/>
              </a:spcBef>
              <a:spcAft>
                <a:spcPts val="0"/>
              </a:spcAft>
              <a:buSzPts val="1900"/>
              <a:buNone/>
              <a:defRPr/>
            </a:lvl6pPr>
            <a:lvl7pPr lvl="6" algn="l">
              <a:lnSpc>
                <a:spcPct val="97000"/>
              </a:lnSpc>
              <a:spcBef>
                <a:spcPts val="0"/>
              </a:spcBef>
              <a:spcAft>
                <a:spcPts val="0"/>
              </a:spcAft>
              <a:buSzPts val="1900"/>
              <a:buNone/>
              <a:defRPr/>
            </a:lvl7pPr>
            <a:lvl8pPr lvl="7" algn="l">
              <a:lnSpc>
                <a:spcPct val="97000"/>
              </a:lnSpc>
              <a:spcBef>
                <a:spcPts val="0"/>
              </a:spcBef>
              <a:spcAft>
                <a:spcPts val="0"/>
              </a:spcAft>
              <a:buSzPts val="1900"/>
              <a:buNone/>
              <a:defRPr/>
            </a:lvl8pPr>
            <a:lvl9pPr lvl="8" algn="l">
              <a:lnSpc>
                <a:spcPct val="97000"/>
              </a:lnSpc>
              <a:spcBef>
                <a:spcPts val="0"/>
              </a:spcBef>
              <a:spcAft>
                <a:spcPts val="0"/>
              </a:spcAft>
              <a:buSzPts val="1900"/>
              <a:buNone/>
              <a:defRPr/>
            </a:lvl9pPr>
          </a:lstStyle>
          <a:p/>
        </p:txBody>
      </p:sp>
      <p:sp>
        <p:nvSpPr>
          <p:cNvPr id="142" name="Google Shape;142;g36aaa2964f8_0_137"/>
          <p:cNvSpPr txBox="1"/>
          <p:nvPr>
            <p:ph idx="1" type="body"/>
          </p:nvPr>
        </p:nvSpPr>
        <p:spPr>
          <a:xfrm rot="5400000">
            <a:off x="3579268" y="1755861"/>
            <a:ext cx="6441300" cy="7502700"/>
          </a:xfrm>
          <a:prstGeom prst="rect">
            <a:avLst/>
          </a:prstGeom>
          <a:noFill/>
          <a:ln>
            <a:noFill/>
          </a:ln>
        </p:spPr>
        <p:txBody>
          <a:bodyPr anchorCtr="0" anchor="t" bIns="0" lIns="0" spcFirstLastPara="1" rIns="0" wrap="square" tIns="28300">
            <a:noAutofit/>
          </a:bodyPr>
          <a:lstStyle>
            <a:lvl1pPr indent="-228600" lvl="0" marL="457200" algn="l">
              <a:lnSpc>
                <a:spcPct val="93000"/>
              </a:lnSpc>
              <a:spcBef>
                <a:spcPts val="0"/>
              </a:spcBef>
              <a:spcAft>
                <a:spcPts val="0"/>
              </a:spcAft>
              <a:buSzPts val="1900"/>
              <a:buNone/>
              <a:defRPr/>
            </a:lvl1pPr>
            <a:lvl2pPr indent="-228600" lvl="1" marL="914400" algn="l">
              <a:lnSpc>
                <a:spcPct val="93000"/>
              </a:lnSpc>
              <a:spcBef>
                <a:spcPts val="1100"/>
              </a:spcBef>
              <a:spcAft>
                <a:spcPts val="0"/>
              </a:spcAft>
              <a:buSzPts val="1900"/>
              <a:buNone/>
              <a:defRPr/>
            </a:lvl2pPr>
            <a:lvl3pPr indent="-228600" lvl="2" marL="1371600" algn="l">
              <a:lnSpc>
                <a:spcPct val="93000"/>
              </a:lnSpc>
              <a:spcBef>
                <a:spcPts val="900"/>
              </a:spcBef>
              <a:spcAft>
                <a:spcPts val="0"/>
              </a:spcAft>
              <a:buSzPts val="1900"/>
              <a:buNone/>
              <a:defRPr/>
            </a:lvl3pPr>
            <a:lvl4pPr indent="-228600" lvl="3" marL="1828800" algn="l">
              <a:lnSpc>
                <a:spcPct val="93000"/>
              </a:lnSpc>
              <a:spcBef>
                <a:spcPts val="700"/>
              </a:spcBef>
              <a:spcAft>
                <a:spcPts val="0"/>
              </a:spcAft>
              <a:buSzPts val="1900"/>
              <a:buNone/>
              <a:defRPr/>
            </a:lvl4pPr>
            <a:lvl5pPr indent="-228600" lvl="4" marL="2286000" algn="l">
              <a:lnSpc>
                <a:spcPct val="93000"/>
              </a:lnSpc>
              <a:spcBef>
                <a:spcPts val="400"/>
              </a:spcBef>
              <a:spcAft>
                <a:spcPts val="0"/>
              </a:spcAft>
              <a:buSzPts val="1900"/>
              <a:buNone/>
              <a:defRPr/>
            </a:lvl5pPr>
            <a:lvl6pPr indent="-381000" lvl="5" marL="2743200" algn="l">
              <a:lnSpc>
                <a:spcPct val="90000"/>
              </a:lnSpc>
              <a:spcBef>
                <a:spcPts val="500"/>
              </a:spcBef>
              <a:spcAft>
                <a:spcPts val="0"/>
              </a:spcAft>
              <a:buClr>
                <a:schemeClr val="dk1"/>
              </a:buClr>
              <a:buSzPts val="2400"/>
              <a:buChar char="•"/>
              <a:defRPr/>
            </a:lvl6pPr>
            <a:lvl7pPr indent="-381000" lvl="6" marL="3200400" algn="l">
              <a:lnSpc>
                <a:spcPct val="90000"/>
              </a:lnSpc>
              <a:spcBef>
                <a:spcPts val="500"/>
              </a:spcBef>
              <a:spcAft>
                <a:spcPts val="0"/>
              </a:spcAft>
              <a:buClr>
                <a:schemeClr val="dk1"/>
              </a:buClr>
              <a:buSzPts val="2400"/>
              <a:buChar char="•"/>
              <a:defRPr/>
            </a:lvl7pPr>
            <a:lvl8pPr indent="-381000" lvl="7" marL="3657600" algn="l">
              <a:lnSpc>
                <a:spcPct val="90000"/>
              </a:lnSpc>
              <a:spcBef>
                <a:spcPts val="500"/>
              </a:spcBef>
              <a:spcAft>
                <a:spcPts val="0"/>
              </a:spcAft>
              <a:buClr>
                <a:schemeClr val="dk1"/>
              </a:buClr>
              <a:buSzPts val="2400"/>
              <a:buChar char="•"/>
              <a:defRPr/>
            </a:lvl8pPr>
            <a:lvl9pPr indent="-381000" lvl="8" marL="4114800" algn="l">
              <a:lnSpc>
                <a:spcPct val="90000"/>
              </a:lnSpc>
              <a:spcBef>
                <a:spcPts val="500"/>
              </a:spcBef>
              <a:spcAft>
                <a:spcPts val="0"/>
              </a:spcAft>
              <a:buClr>
                <a:schemeClr val="dk1"/>
              </a:buClr>
              <a:buSzPts val="2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p:cSld name="Titre et contenu">
    <p:spTree>
      <p:nvGrpSpPr>
        <p:cNvPr id="151" name="Shape 151"/>
        <p:cNvGrpSpPr/>
        <p:nvPr/>
      </p:nvGrpSpPr>
      <p:grpSpPr>
        <a:xfrm>
          <a:off x="0" y="0"/>
          <a:ext cx="0" cy="0"/>
          <a:chOff x="0" y="0"/>
          <a:chExt cx="0" cy="0"/>
        </a:xfrm>
      </p:grpSpPr>
      <p:sp>
        <p:nvSpPr>
          <p:cNvPr id="152" name="Google Shape;152;g36aaa2964f8_0_342"/>
          <p:cNvSpPr txBox="1"/>
          <p:nvPr>
            <p:ph type="title"/>
          </p:nvPr>
        </p:nvSpPr>
        <p:spPr>
          <a:xfrm>
            <a:off x="479999" y="1200000"/>
            <a:ext cx="11232000" cy="96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24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53" name="Google Shape;153;g36aaa2964f8_0_342"/>
          <p:cNvSpPr txBox="1"/>
          <p:nvPr>
            <p:ph idx="10" type="dt"/>
          </p:nvPr>
        </p:nvSpPr>
        <p:spPr>
          <a:xfrm>
            <a:off x="10152000" y="6378000"/>
            <a:ext cx="1560000" cy="480000"/>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54" name="Google Shape;154;g36aaa2964f8_0_342"/>
          <p:cNvSpPr txBox="1"/>
          <p:nvPr>
            <p:ph idx="11" type="ftr"/>
          </p:nvPr>
        </p:nvSpPr>
        <p:spPr>
          <a:xfrm>
            <a:off x="480000" y="6378000"/>
            <a:ext cx="7872000" cy="48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55" name="Google Shape;155;g36aaa2964f8_0_342"/>
          <p:cNvSpPr txBox="1"/>
          <p:nvPr>
            <p:ph idx="12" type="sldNum"/>
          </p:nvPr>
        </p:nvSpPr>
        <p:spPr>
          <a:xfrm>
            <a:off x="8352000" y="6378000"/>
            <a:ext cx="1800000" cy="48000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156" name="Google Shape;156;g36aaa2964f8_0_342"/>
          <p:cNvSpPr txBox="1"/>
          <p:nvPr>
            <p:ph idx="1" type="body"/>
          </p:nvPr>
        </p:nvSpPr>
        <p:spPr>
          <a:xfrm>
            <a:off x="479997" y="2448000"/>
            <a:ext cx="11232000" cy="3432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a:lvl1pPr>
            <a:lvl2pPr indent="-311150" lvl="1" marL="914400" algn="l">
              <a:lnSpc>
                <a:spcPct val="100000"/>
              </a:lnSpc>
              <a:spcBef>
                <a:spcPts val="800"/>
              </a:spcBef>
              <a:spcAft>
                <a:spcPts val="0"/>
              </a:spcAft>
              <a:buClr>
                <a:schemeClr val="dk1"/>
              </a:buClr>
              <a:buSzPts val="1300"/>
              <a:buChar char="•"/>
              <a:defRPr/>
            </a:lvl2pPr>
            <a:lvl3pPr indent="-298450" lvl="2" marL="1371600" algn="l">
              <a:lnSpc>
                <a:spcPct val="100000"/>
              </a:lnSpc>
              <a:spcBef>
                <a:spcPts val="800"/>
              </a:spcBef>
              <a:spcAft>
                <a:spcPts val="0"/>
              </a:spcAft>
              <a:buClr>
                <a:schemeClr val="dk1"/>
              </a:buClr>
              <a:buSzPts val="1100"/>
              <a:buChar char="•"/>
              <a:defRPr/>
            </a:lvl3pPr>
            <a:lvl4pPr indent="-292100" lvl="3" marL="1828800" algn="l">
              <a:lnSpc>
                <a:spcPct val="100000"/>
              </a:lnSpc>
              <a:spcBef>
                <a:spcPts val="100"/>
              </a:spcBef>
              <a:spcAft>
                <a:spcPts val="0"/>
              </a:spcAft>
              <a:buClr>
                <a:schemeClr val="dk1"/>
              </a:buClr>
              <a:buSzPts val="1000"/>
              <a:buChar char="•"/>
              <a:defRPr/>
            </a:lvl4pPr>
            <a:lvl5pPr indent="-285750" lvl="4" marL="2286000" algn="l">
              <a:lnSpc>
                <a:spcPct val="100000"/>
              </a:lnSpc>
              <a:spcBef>
                <a:spcPts val="100"/>
              </a:spcBef>
              <a:spcAft>
                <a:spcPts val="0"/>
              </a:spcAft>
              <a:buClr>
                <a:schemeClr val="dk1"/>
              </a:buClr>
              <a:buSzPts val="900"/>
              <a:buChar char="•"/>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
        <p:nvSpPr>
          <p:cNvPr id="157" name="Google Shape;157;g36aaa2964f8_0_342"/>
          <p:cNvSpPr txBox="1"/>
          <p:nvPr>
            <p:ph idx="2" type="body"/>
          </p:nvPr>
        </p:nvSpPr>
        <p:spPr>
          <a:xfrm>
            <a:off x="4416000" y="240000"/>
            <a:ext cx="7296000" cy="480000"/>
          </a:xfrm>
          <a:prstGeom prst="rect">
            <a:avLst/>
          </a:prstGeom>
          <a:noFill/>
          <a:ln>
            <a:noFill/>
          </a:ln>
        </p:spPr>
        <p:txBody>
          <a:bodyPr anchorCtr="0" anchor="t" bIns="0" lIns="0" spcFirstLastPara="1" rIns="0" wrap="square" tIns="0">
            <a:noAutofit/>
          </a:bodyPr>
          <a:lstStyle>
            <a:lvl1pPr indent="-292100" lvl="0" marL="457200" algn="r">
              <a:lnSpc>
                <a:spcPct val="100000"/>
              </a:lnSpc>
              <a:spcBef>
                <a:spcPts val="0"/>
              </a:spcBef>
              <a:spcAft>
                <a:spcPts val="0"/>
              </a:spcAft>
              <a:buClr>
                <a:schemeClr val="dk1"/>
              </a:buClr>
              <a:buSzPts val="1000"/>
              <a:buFont typeface="Arial"/>
              <a:buAutoNum type="arabicPeriod"/>
              <a:defRPr b="1" sz="1000"/>
            </a:lvl1pPr>
            <a:lvl2pPr indent="-292100" lvl="1" marL="914400" algn="r">
              <a:lnSpc>
                <a:spcPct val="100000"/>
              </a:lnSpc>
              <a:spcBef>
                <a:spcPts val="0"/>
              </a:spcBef>
              <a:spcAft>
                <a:spcPts val="0"/>
              </a:spcAft>
              <a:buClr>
                <a:schemeClr val="dk1"/>
              </a:buClr>
              <a:buSzPts val="1000"/>
              <a:buFont typeface="Arial"/>
              <a:buAutoNum type="alphaLcPeriod"/>
              <a:defRPr sz="1000"/>
            </a:lvl2pPr>
            <a:lvl3pPr indent="-381000" lvl="2" marL="1371600" algn="l">
              <a:lnSpc>
                <a:spcPct val="100000"/>
              </a:lnSpc>
              <a:spcBef>
                <a:spcPts val="100"/>
              </a:spcBef>
              <a:spcAft>
                <a:spcPts val="0"/>
              </a:spcAft>
              <a:buClr>
                <a:schemeClr val="dk1"/>
              </a:buClr>
              <a:buSzPts val="2400"/>
              <a:buChar char="•"/>
              <a:defRPr/>
            </a:lvl3pPr>
            <a:lvl4pPr indent="-381000" lvl="3" marL="1828800" algn="l">
              <a:lnSpc>
                <a:spcPct val="100000"/>
              </a:lnSpc>
              <a:spcBef>
                <a:spcPts val="100"/>
              </a:spcBef>
              <a:spcAft>
                <a:spcPts val="0"/>
              </a:spcAft>
              <a:buClr>
                <a:schemeClr val="dk1"/>
              </a:buClr>
              <a:buSzPts val="2400"/>
              <a:buChar char="•"/>
              <a:defRPr/>
            </a:lvl4pPr>
            <a:lvl5pPr indent="-381000" lvl="4" marL="2286000" algn="l">
              <a:lnSpc>
                <a:spcPct val="100000"/>
              </a:lnSpc>
              <a:spcBef>
                <a:spcPts val="100"/>
              </a:spcBef>
              <a:spcAft>
                <a:spcPts val="0"/>
              </a:spcAft>
              <a:buClr>
                <a:schemeClr val="dk1"/>
              </a:buClr>
              <a:buSzPts val="2400"/>
              <a:buChar char="•"/>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s 3 colonnes">
  <p:cSld name="Titre et textes 3 colonnes">
    <p:spTree>
      <p:nvGrpSpPr>
        <p:cNvPr id="158" name="Shape 158"/>
        <p:cNvGrpSpPr/>
        <p:nvPr/>
      </p:nvGrpSpPr>
      <p:grpSpPr>
        <a:xfrm>
          <a:off x="0" y="0"/>
          <a:ext cx="0" cy="0"/>
          <a:chOff x="0" y="0"/>
          <a:chExt cx="0" cy="0"/>
        </a:xfrm>
      </p:grpSpPr>
      <p:sp>
        <p:nvSpPr>
          <p:cNvPr id="159" name="Google Shape;159;g36aaa2964f8_0_349"/>
          <p:cNvSpPr txBox="1"/>
          <p:nvPr>
            <p:ph type="title"/>
          </p:nvPr>
        </p:nvSpPr>
        <p:spPr>
          <a:xfrm>
            <a:off x="479999" y="1200000"/>
            <a:ext cx="11232000" cy="96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60" name="Google Shape;160;g36aaa2964f8_0_349"/>
          <p:cNvSpPr txBox="1"/>
          <p:nvPr>
            <p:ph idx="10" type="dt"/>
          </p:nvPr>
        </p:nvSpPr>
        <p:spPr>
          <a:xfrm>
            <a:off x="10152000" y="6378000"/>
            <a:ext cx="1560000" cy="480000"/>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61" name="Google Shape;161;g36aaa2964f8_0_349"/>
          <p:cNvSpPr txBox="1"/>
          <p:nvPr>
            <p:ph idx="11" type="ftr"/>
          </p:nvPr>
        </p:nvSpPr>
        <p:spPr>
          <a:xfrm>
            <a:off x="480000" y="6378000"/>
            <a:ext cx="7872000" cy="48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62" name="Google Shape;162;g36aaa2964f8_0_349"/>
          <p:cNvSpPr txBox="1"/>
          <p:nvPr>
            <p:ph idx="12" type="sldNum"/>
          </p:nvPr>
        </p:nvSpPr>
        <p:spPr>
          <a:xfrm>
            <a:off x="8352000" y="6378000"/>
            <a:ext cx="1800000" cy="48000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163" name="Google Shape;163;g36aaa2964f8_0_349"/>
          <p:cNvSpPr txBox="1"/>
          <p:nvPr>
            <p:ph idx="1" type="body"/>
          </p:nvPr>
        </p:nvSpPr>
        <p:spPr>
          <a:xfrm>
            <a:off x="4416000" y="240000"/>
            <a:ext cx="7296000" cy="480000"/>
          </a:xfrm>
          <a:prstGeom prst="rect">
            <a:avLst/>
          </a:prstGeom>
          <a:noFill/>
          <a:ln>
            <a:noFill/>
          </a:ln>
        </p:spPr>
        <p:txBody>
          <a:bodyPr anchorCtr="0" anchor="t" bIns="0" lIns="0" spcFirstLastPara="1" rIns="0" wrap="square" tIns="0">
            <a:noAutofit/>
          </a:bodyPr>
          <a:lstStyle>
            <a:lvl1pPr indent="-292100" lvl="0" marL="457200" algn="r">
              <a:lnSpc>
                <a:spcPct val="100000"/>
              </a:lnSpc>
              <a:spcBef>
                <a:spcPts val="0"/>
              </a:spcBef>
              <a:spcAft>
                <a:spcPts val="0"/>
              </a:spcAft>
              <a:buClr>
                <a:schemeClr val="dk1"/>
              </a:buClr>
              <a:buSzPts val="1000"/>
              <a:buFont typeface="Arial"/>
              <a:buAutoNum type="arabicPeriod"/>
              <a:defRPr b="1" sz="1000"/>
            </a:lvl1pPr>
            <a:lvl2pPr indent="-292100" lvl="1" marL="914400" algn="r">
              <a:lnSpc>
                <a:spcPct val="100000"/>
              </a:lnSpc>
              <a:spcBef>
                <a:spcPts val="0"/>
              </a:spcBef>
              <a:spcAft>
                <a:spcPts val="0"/>
              </a:spcAft>
              <a:buClr>
                <a:schemeClr val="dk1"/>
              </a:buClr>
              <a:buSzPts val="1000"/>
              <a:buFont typeface="Arial"/>
              <a:buAutoNum type="alphaLcPeriod"/>
              <a:defRPr sz="1000"/>
            </a:lvl2pPr>
            <a:lvl3pPr indent="-381000" lvl="2" marL="1371600" algn="l">
              <a:lnSpc>
                <a:spcPct val="100000"/>
              </a:lnSpc>
              <a:spcBef>
                <a:spcPts val="100"/>
              </a:spcBef>
              <a:spcAft>
                <a:spcPts val="0"/>
              </a:spcAft>
              <a:buClr>
                <a:schemeClr val="dk1"/>
              </a:buClr>
              <a:buSzPts val="2400"/>
              <a:buChar char="•"/>
              <a:defRPr/>
            </a:lvl3pPr>
            <a:lvl4pPr indent="-381000" lvl="3" marL="1828800" algn="l">
              <a:lnSpc>
                <a:spcPct val="100000"/>
              </a:lnSpc>
              <a:spcBef>
                <a:spcPts val="100"/>
              </a:spcBef>
              <a:spcAft>
                <a:spcPts val="0"/>
              </a:spcAft>
              <a:buClr>
                <a:schemeClr val="dk1"/>
              </a:buClr>
              <a:buSzPts val="2400"/>
              <a:buChar char="•"/>
              <a:defRPr/>
            </a:lvl4pPr>
            <a:lvl5pPr indent="-381000" lvl="4" marL="2286000" algn="l">
              <a:lnSpc>
                <a:spcPct val="100000"/>
              </a:lnSpc>
              <a:spcBef>
                <a:spcPts val="100"/>
              </a:spcBef>
              <a:spcAft>
                <a:spcPts val="0"/>
              </a:spcAft>
              <a:buClr>
                <a:schemeClr val="dk1"/>
              </a:buClr>
              <a:buSzPts val="2400"/>
              <a:buChar char="•"/>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
        <p:nvSpPr>
          <p:cNvPr id="164" name="Google Shape;164;g36aaa2964f8_0_349"/>
          <p:cNvSpPr txBox="1"/>
          <p:nvPr>
            <p:ph idx="2" type="body"/>
          </p:nvPr>
        </p:nvSpPr>
        <p:spPr>
          <a:xfrm>
            <a:off x="479999" y="2448000"/>
            <a:ext cx="3360000" cy="3432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a:lvl1pPr>
            <a:lvl2pPr indent="-311150" lvl="1" marL="914400" algn="l">
              <a:lnSpc>
                <a:spcPct val="100000"/>
              </a:lnSpc>
              <a:spcBef>
                <a:spcPts val="800"/>
              </a:spcBef>
              <a:spcAft>
                <a:spcPts val="0"/>
              </a:spcAft>
              <a:buClr>
                <a:schemeClr val="dk1"/>
              </a:buClr>
              <a:buSzPts val="1300"/>
              <a:buChar char="•"/>
              <a:defRPr/>
            </a:lvl2pPr>
            <a:lvl3pPr indent="-298450" lvl="2" marL="1371600" algn="l">
              <a:lnSpc>
                <a:spcPct val="100000"/>
              </a:lnSpc>
              <a:spcBef>
                <a:spcPts val="800"/>
              </a:spcBef>
              <a:spcAft>
                <a:spcPts val="0"/>
              </a:spcAft>
              <a:buClr>
                <a:schemeClr val="dk1"/>
              </a:buClr>
              <a:buSzPts val="1100"/>
              <a:buChar char="•"/>
              <a:defRPr/>
            </a:lvl3pPr>
            <a:lvl4pPr indent="-292100" lvl="3" marL="1828800" algn="l">
              <a:lnSpc>
                <a:spcPct val="100000"/>
              </a:lnSpc>
              <a:spcBef>
                <a:spcPts val="100"/>
              </a:spcBef>
              <a:spcAft>
                <a:spcPts val="0"/>
              </a:spcAft>
              <a:buClr>
                <a:schemeClr val="dk1"/>
              </a:buClr>
              <a:buSzPts val="1000"/>
              <a:buChar char="•"/>
              <a:defRPr/>
            </a:lvl4pPr>
            <a:lvl5pPr indent="-285750" lvl="4" marL="2286000" algn="l">
              <a:lnSpc>
                <a:spcPct val="100000"/>
              </a:lnSpc>
              <a:spcBef>
                <a:spcPts val="100"/>
              </a:spcBef>
              <a:spcAft>
                <a:spcPts val="0"/>
              </a:spcAft>
              <a:buClr>
                <a:schemeClr val="dk1"/>
              </a:buClr>
              <a:buSzPts val="900"/>
              <a:buChar char="•"/>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
        <p:nvSpPr>
          <p:cNvPr id="165" name="Google Shape;165;g36aaa2964f8_0_349"/>
          <p:cNvSpPr txBox="1"/>
          <p:nvPr>
            <p:ph idx="3" type="body"/>
          </p:nvPr>
        </p:nvSpPr>
        <p:spPr>
          <a:xfrm>
            <a:off x="4416000" y="2448000"/>
            <a:ext cx="3360000" cy="3432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a:lvl1pPr>
            <a:lvl2pPr indent="-311150" lvl="1" marL="914400" algn="l">
              <a:lnSpc>
                <a:spcPct val="100000"/>
              </a:lnSpc>
              <a:spcBef>
                <a:spcPts val="800"/>
              </a:spcBef>
              <a:spcAft>
                <a:spcPts val="0"/>
              </a:spcAft>
              <a:buClr>
                <a:schemeClr val="dk1"/>
              </a:buClr>
              <a:buSzPts val="1300"/>
              <a:buChar char="•"/>
              <a:defRPr/>
            </a:lvl2pPr>
            <a:lvl3pPr indent="-298450" lvl="2" marL="1371600" algn="l">
              <a:lnSpc>
                <a:spcPct val="100000"/>
              </a:lnSpc>
              <a:spcBef>
                <a:spcPts val="800"/>
              </a:spcBef>
              <a:spcAft>
                <a:spcPts val="0"/>
              </a:spcAft>
              <a:buClr>
                <a:schemeClr val="dk1"/>
              </a:buClr>
              <a:buSzPts val="1100"/>
              <a:buChar char="•"/>
              <a:defRPr/>
            </a:lvl3pPr>
            <a:lvl4pPr indent="-292100" lvl="3" marL="1828800" algn="l">
              <a:lnSpc>
                <a:spcPct val="100000"/>
              </a:lnSpc>
              <a:spcBef>
                <a:spcPts val="100"/>
              </a:spcBef>
              <a:spcAft>
                <a:spcPts val="0"/>
              </a:spcAft>
              <a:buClr>
                <a:schemeClr val="dk1"/>
              </a:buClr>
              <a:buSzPts val="1000"/>
              <a:buChar char="•"/>
              <a:defRPr/>
            </a:lvl4pPr>
            <a:lvl5pPr indent="-285750" lvl="4" marL="2286000" algn="l">
              <a:lnSpc>
                <a:spcPct val="100000"/>
              </a:lnSpc>
              <a:spcBef>
                <a:spcPts val="100"/>
              </a:spcBef>
              <a:spcAft>
                <a:spcPts val="0"/>
              </a:spcAft>
              <a:buClr>
                <a:schemeClr val="dk1"/>
              </a:buClr>
              <a:buSzPts val="900"/>
              <a:buChar char="•"/>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
        <p:nvSpPr>
          <p:cNvPr id="166" name="Google Shape;166;g36aaa2964f8_0_349"/>
          <p:cNvSpPr txBox="1"/>
          <p:nvPr>
            <p:ph idx="4" type="body"/>
          </p:nvPr>
        </p:nvSpPr>
        <p:spPr>
          <a:xfrm>
            <a:off x="8352000" y="2448000"/>
            <a:ext cx="3360000" cy="3432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Clr>
                <a:schemeClr val="dk1"/>
              </a:buClr>
              <a:buSzPts val="1400"/>
              <a:buNone/>
              <a:defRPr/>
            </a:lvl1pPr>
            <a:lvl2pPr indent="-311150" lvl="1" marL="914400" algn="l">
              <a:lnSpc>
                <a:spcPct val="100000"/>
              </a:lnSpc>
              <a:spcBef>
                <a:spcPts val="800"/>
              </a:spcBef>
              <a:spcAft>
                <a:spcPts val="0"/>
              </a:spcAft>
              <a:buClr>
                <a:schemeClr val="dk1"/>
              </a:buClr>
              <a:buSzPts val="1300"/>
              <a:buChar char="•"/>
              <a:defRPr/>
            </a:lvl2pPr>
            <a:lvl3pPr indent="-298450" lvl="2" marL="1371600" algn="l">
              <a:lnSpc>
                <a:spcPct val="100000"/>
              </a:lnSpc>
              <a:spcBef>
                <a:spcPts val="800"/>
              </a:spcBef>
              <a:spcAft>
                <a:spcPts val="0"/>
              </a:spcAft>
              <a:buClr>
                <a:schemeClr val="dk1"/>
              </a:buClr>
              <a:buSzPts val="1100"/>
              <a:buChar char="•"/>
              <a:defRPr/>
            </a:lvl3pPr>
            <a:lvl4pPr indent="-292100" lvl="3" marL="1828800" algn="l">
              <a:lnSpc>
                <a:spcPct val="100000"/>
              </a:lnSpc>
              <a:spcBef>
                <a:spcPts val="100"/>
              </a:spcBef>
              <a:spcAft>
                <a:spcPts val="0"/>
              </a:spcAft>
              <a:buClr>
                <a:schemeClr val="dk1"/>
              </a:buClr>
              <a:buSzPts val="1000"/>
              <a:buChar char="•"/>
              <a:defRPr/>
            </a:lvl4pPr>
            <a:lvl5pPr indent="-285750" lvl="4" marL="2286000" algn="l">
              <a:lnSpc>
                <a:spcPct val="100000"/>
              </a:lnSpc>
              <a:spcBef>
                <a:spcPts val="100"/>
              </a:spcBef>
              <a:spcAft>
                <a:spcPts val="0"/>
              </a:spcAft>
              <a:buClr>
                <a:schemeClr val="dk1"/>
              </a:buClr>
              <a:buSzPts val="900"/>
              <a:buChar char="•"/>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uverture" showMasterSp="0">
  <p:cSld name="Couverture">
    <p:spTree>
      <p:nvGrpSpPr>
        <p:cNvPr id="167" name="Shape 167"/>
        <p:cNvGrpSpPr/>
        <p:nvPr/>
      </p:nvGrpSpPr>
      <p:grpSpPr>
        <a:xfrm>
          <a:off x="0" y="0"/>
          <a:ext cx="0" cy="0"/>
          <a:chOff x="0" y="0"/>
          <a:chExt cx="0" cy="0"/>
        </a:xfrm>
      </p:grpSpPr>
      <p:sp>
        <p:nvSpPr>
          <p:cNvPr id="168" name="Google Shape;168;g36aaa2964f8_0_358"/>
          <p:cNvSpPr txBox="1"/>
          <p:nvPr>
            <p:ph idx="10" type="dt"/>
          </p:nvPr>
        </p:nvSpPr>
        <p:spPr>
          <a:xfrm>
            <a:off x="0" y="6618000"/>
            <a:ext cx="240000" cy="240000"/>
          </a:xfrm>
          <a:prstGeom prst="rect">
            <a:avLst/>
          </a:prstGeom>
          <a:noFill/>
          <a:ln cap="flat" cmpd="sng" w="9525">
            <a:solidFill>
              <a:schemeClr val="dk1">
                <a:alpha val="0"/>
              </a:schemeClr>
            </a:solidFill>
            <a:prstDash val="solid"/>
            <a:round/>
            <a:headEnd len="sm" w="sm" type="none"/>
            <a:tailEnd len="sm" w="sm" type="none"/>
          </a:ln>
        </p:spPr>
        <p:txBody>
          <a:bodyPr anchorCtr="0" anchor="ctr" bIns="0" lIns="0" spcFirstLastPara="1" rIns="0" wrap="square" tIns="0">
            <a:noAutofit/>
          </a:bodyPr>
          <a:lstStyle>
            <a:lvl1pPr lvl="0" algn="ctr">
              <a:spcBef>
                <a:spcPts val="0"/>
              </a:spcBef>
              <a:spcAft>
                <a:spcPts val="0"/>
              </a:spcAft>
              <a:buSzPts val="1900"/>
              <a:buNone/>
              <a:defRPr sz="100">
                <a:solidFill>
                  <a:schemeClr val="dk1"/>
                </a:solidFill>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69" name="Google Shape;169;g36aaa2964f8_0_358"/>
          <p:cNvSpPr txBox="1"/>
          <p:nvPr>
            <p:ph idx="11" type="ftr"/>
          </p:nvPr>
        </p:nvSpPr>
        <p:spPr>
          <a:xfrm>
            <a:off x="960000" y="5226529"/>
            <a:ext cx="5232000" cy="1200000"/>
          </a:xfrm>
          <a:prstGeom prst="rect">
            <a:avLst/>
          </a:prstGeom>
          <a:noFill/>
          <a:ln>
            <a:noFill/>
          </a:ln>
        </p:spPr>
        <p:txBody>
          <a:bodyPr anchorCtr="0" anchor="b" bIns="0" lIns="0" spcFirstLastPara="1" rIns="0" wrap="square" tIns="0">
            <a:noAutofit/>
          </a:bodyPr>
          <a:lstStyle>
            <a:lvl1pPr lvl="0" algn="l">
              <a:spcBef>
                <a:spcPts val="0"/>
              </a:spcBef>
              <a:spcAft>
                <a:spcPts val="0"/>
              </a:spcAft>
              <a:buSzPts val="1900"/>
              <a:buNone/>
              <a:defRPr sz="1500"/>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70" name="Google Shape;170;g36aaa2964f8_0_358"/>
          <p:cNvSpPr txBox="1"/>
          <p:nvPr>
            <p:ph idx="12" type="sldNum"/>
          </p:nvPr>
        </p:nvSpPr>
        <p:spPr>
          <a:xfrm>
            <a:off x="0" y="6618000"/>
            <a:ext cx="240000" cy="240000"/>
          </a:xfrm>
          <a:prstGeom prst="rect">
            <a:avLst/>
          </a:prstGeom>
          <a:noFill/>
          <a:ln cap="flat" cmpd="sng" w="9525">
            <a:solidFill>
              <a:schemeClr val="dk1">
                <a:alpha val="0"/>
              </a:schemeClr>
            </a:solidFill>
            <a:prstDash val="solid"/>
            <a:round/>
            <a:headEnd len="sm" w="sm" type="none"/>
            <a:tailEnd len="sm" w="sm" type="none"/>
          </a:ln>
        </p:spPr>
        <p:txBody>
          <a:bodyPr anchorCtr="0" anchor="ctr" bIns="0" lIns="0" spcFirstLastPara="1" rIns="0" wrap="square" tIns="0">
            <a:noAutofit/>
          </a:bodyPr>
          <a:lstStyle>
            <a:lvl1pPr indent="0" lvl="0" marL="0" algn="r">
              <a:spcBef>
                <a:spcPts val="0"/>
              </a:spcBef>
              <a:buNone/>
              <a:defRPr b="1" sz="100">
                <a:solidFill>
                  <a:schemeClr val="dk1"/>
                </a:solidFill>
                <a:latin typeface="Arial"/>
                <a:ea typeface="Arial"/>
                <a:cs typeface="Arial"/>
                <a:sym typeface="Arial"/>
              </a:defRPr>
            </a:lvl1pPr>
            <a:lvl2pPr indent="0" lvl="1" marL="0" algn="r">
              <a:spcBef>
                <a:spcPts val="0"/>
              </a:spcBef>
              <a:buNone/>
              <a:defRPr b="1" sz="100">
                <a:solidFill>
                  <a:schemeClr val="dk1"/>
                </a:solidFill>
                <a:latin typeface="Arial"/>
                <a:ea typeface="Arial"/>
                <a:cs typeface="Arial"/>
                <a:sym typeface="Arial"/>
              </a:defRPr>
            </a:lvl2pPr>
            <a:lvl3pPr indent="0" lvl="2" marL="0" algn="r">
              <a:spcBef>
                <a:spcPts val="0"/>
              </a:spcBef>
              <a:buNone/>
              <a:defRPr b="1" sz="100">
                <a:solidFill>
                  <a:schemeClr val="dk1"/>
                </a:solidFill>
                <a:latin typeface="Arial"/>
                <a:ea typeface="Arial"/>
                <a:cs typeface="Arial"/>
                <a:sym typeface="Arial"/>
              </a:defRPr>
            </a:lvl3pPr>
            <a:lvl4pPr indent="0" lvl="3" marL="0" algn="r">
              <a:spcBef>
                <a:spcPts val="0"/>
              </a:spcBef>
              <a:buNone/>
              <a:defRPr b="1" sz="100">
                <a:solidFill>
                  <a:schemeClr val="dk1"/>
                </a:solidFill>
                <a:latin typeface="Arial"/>
                <a:ea typeface="Arial"/>
                <a:cs typeface="Arial"/>
                <a:sym typeface="Arial"/>
              </a:defRPr>
            </a:lvl4pPr>
            <a:lvl5pPr indent="0" lvl="4" marL="0" algn="r">
              <a:spcBef>
                <a:spcPts val="0"/>
              </a:spcBef>
              <a:buNone/>
              <a:defRPr b="1" sz="100">
                <a:solidFill>
                  <a:schemeClr val="dk1"/>
                </a:solidFill>
                <a:latin typeface="Arial"/>
                <a:ea typeface="Arial"/>
                <a:cs typeface="Arial"/>
                <a:sym typeface="Arial"/>
              </a:defRPr>
            </a:lvl5pPr>
            <a:lvl6pPr indent="0" lvl="5" marL="0" algn="r">
              <a:spcBef>
                <a:spcPts val="0"/>
              </a:spcBef>
              <a:buNone/>
              <a:defRPr b="1" sz="100">
                <a:solidFill>
                  <a:schemeClr val="dk1"/>
                </a:solidFill>
                <a:latin typeface="Arial"/>
                <a:ea typeface="Arial"/>
                <a:cs typeface="Arial"/>
                <a:sym typeface="Arial"/>
              </a:defRPr>
            </a:lvl6pPr>
            <a:lvl7pPr indent="0" lvl="6" marL="0" algn="r">
              <a:spcBef>
                <a:spcPts val="0"/>
              </a:spcBef>
              <a:buNone/>
              <a:defRPr b="1" sz="100">
                <a:solidFill>
                  <a:schemeClr val="dk1"/>
                </a:solidFill>
                <a:latin typeface="Arial"/>
                <a:ea typeface="Arial"/>
                <a:cs typeface="Arial"/>
                <a:sym typeface="Arial"/>
              </a:defRPr>
            </a:lvl7pPr>
            <a:lvl8pPr indent="0" lvl="7" marL="0" algn="r">
              <a:spcBef>
                <a:spcPts val="0"/>
              </a:spcBef>
              <a:buNone/>
              <a:defRPr b="1" sz="100">
                <a:solidFill>
                  <a:schemeClr val="dk1"/>
                </a:solidFill>
                <a:latin typeface="Arial"/>
                <a:ea typeface="Arial"/>
                <a:cs typeface="Arial"/>
                <a:sym typeface="Arial"/>
              </a:defRPr>
            </a:lvl8pPr>
            <a:lvl9pPr indent="0" lvl="8" marL="0" algn="r">
              <a:spcBef>
                <a:spcPts val="0"/>
              </a:spcBef>
              <a:buNone/>
              <a:defRPr b="1" sz="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
        <p:nvSpPr>
          <p:cNvPr id="171" name="Google Shape;171;g36aaa2964f8_0_358"/>
          <p:cNvSpPr txBox="1"/>
          <p:nvPr>
            <p:ph type="title"/>
          </p:nvPr>
        </p:nvSpPr>
        <p:spPr>
          <a:xfrm>
            <a:off x="0" y="0"/>
            <a:ext cx="240000" cy="240000"/>
          </a:xfrm>
          <a:prstGeom prst="rect">
            <a:avLst/>
          </a:prstGeom>
          <a:noFill/>
          <a:ln cap="flat" cmpd="sng" w="9525">
            <a:solidFill>
              <a:schemeClr val="dk1">
                <a:alpha val="0"/>
              </a:schemeClr>
            </a:solidFill>
            <a:prstDash val="solid"/>
            <a:round/>
            <a:headEnd len="sm" w="sm" type="none"/>
            <a:tailEnd len="sm" w="sm" type="none"/>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00"/>
              <a:buFont typeface="Arial"/>
              <a:buNone/>
              <a:defRPr sz="10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pic>
        <p:nvPicPr>
          <p:cNvPr id="172" name="Google Shape;172;g36aaa2964f8_0_358"/>
          <p:cNvPicPr preferRelativeResize="0"/>
          <p:nvPr/>
        </p:nvPicPr>
        <p:blipFill rotWithShape="1">
          <a:blip r:embed="rId2">
            <a:alphaModFix/>
          </a:blip>
          <a:srcRect b="0" l="0" r="0" t="0"/>
          <a:stretch/>
        </p:blipFill>
        <p:spPr>
          <a:xfrm>
            <a:off x="903996" y="685464"/>
            <a:ext cx="3698492" cy="255151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sous-titre" showMasterSp="0">
  <p:cSld name="Titre et sous-titre">
    <p:spTree>
      <p:nvGrpSpPr>
        <p:cNvPr id="173" name="Shape 173"/>
        <p:cNvGrpSpPr/>
        <p:nvPr/>
      </p:nvGrpSpPr>
      <p:grpSpPr>
        <a:xfrm>
          <a:off x="0" y="0"/>
          <a:ext cx="0" cy="0"/>
          <a:chOff x="0" y="0"/>
          <a:chExt cx="0" cy="0"/>
        </a:xfrm>
      </p:grpSpPr>
      <p:sp>
        <p:nvSpPr>
          <p:cNvPr id="174" name="Google Shape;174;g36aaa2964f8_0_364"/>
          <p:cNvSpPr txBox="1"/>
          <p:nvPr>
            <p:ph type="title"/>
          </p:nvPr>
        </p:nvSpPr>
        <p:spPr>
          <a:xfrm>
            <a:off x="0" y="0"/>
            <a:ext cx="240000" cy="240000"/>
          </a:xfrm>
          <a:prstGeom prst="rect">
            <a:avLst/>
          </a:prstGeom>
          <a:noFill/>
          <a:ln cap="flat" cmpd="sng" w="9525">
            <a:solidFill>
              <a:schemeClr val="dk1">
                <a:alpha val="0"/>
              </a:schemeClr>
            </a:solidFill>
            <a:prstDash val="solid"/>
            <a:round/>
            <a:headEnd len="sm" w="sm" type="none"/>
            <a:tailEnd len="sm" w="sm" type="none"/>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100"/>
              <a:buFont typeface="Arial"/>
              <a:buNone/>
              <a:defRPr sz="100">
                <a:solidFill>
                  <a:schemeClr val="dk1"/>
                </a:solidFill>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75" name="Google Shape;175;g36aaa2964f8_0_364"/>
          <p:cNvSpPr txBox="1"/>
          <p:nvPr>
            <p:ph idx="10" type="dt"/>
          </p:nvPr>
        </p:nvSpPr>
        <p:spPr>
          <a:xfrm>
            <a:off x="10152000" y="6378000"/>
            <a:ext cx="1560000" cy="480000"/>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76" name="Google Shape;176;g36aaa2964f8_0_364"/>
          <p:cNvSpPr txBox="1"/>
          <p:nvPr>
            <p:ph idx="11" type="ftr"/>
          </p:nvPr>
        </p:nvSpPr>
        <p:spPr>
          <a:xfrm>
            <a:off x="480000" y="6378000"/>
            <a:ext cx="7872000" cy="48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77" name="Google Shape;177;g36aaa2964f8_0_364"/>
          <p:cNvSpPr txBox="1"/>
          <p:nvPr>
            <p:ph idx="12" type="sldNum"/>
          </p:nvPr>
        </p:nvSpPr>
        <p:spPr>
          <a:xfrm>
            <a:off x="8352000" y="6378000"/>
            <a:ext cx="1800000" cy="48000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178" name="Google Shape;178;g36aaa2964f8_0_364"/>
          <p:cNvSpPr txBox="1"/>
          <p:nvPr>
            <p:ph idx="1" type="body"/>
          </p:nvPr>
        </p:nvSpPr>
        <p:spPr>
          <a:xfrm>
            <a:off x="480000" y="3128061"/>
            <a:ext cx="11232000" cy="27696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0"/>
              </a:spcBef>
              <a:spcAft>
                <a:spcPts val="0"/>
              </a:spcAft>
              <a:buClr>
                <a:schemeClr val="dk1"/>
              </a:buClr>
              <a:buSzPts val="4300"/>
              <a:buNone/>
              <a:defRPr b="1" sz="4300" cap="none"/>
            </a:lvl1pPr>
            <a:lvl2pPr indent="-228600" lvl="1" marL="914400" algn="l">
              <a:lnSpc>
                <a:spcPct val="100000"/>
              </a:lnSpc>
              <a:spcBef>
                <a:spcPts val="700"/>
              </a:spcBef>
              <a:spcAft>
                <a:spcPts val="0"/>
              </a:spcAft>
              <a:buClr>
                <a:schemeClr val="dk1"/>
              </a:buClr>
              <a:buSzPts val="2500"/>
              <a:buNone/>
              <a:defRPr sz="2500"/>
            </a:lvl2pPr>
            <a:lvl3pPr indent="-381000" lvl="2" marL="1371600" algn="l">
              <a:lnSpc>
                <a:spcPct val="100000"/>
              </a:lnSpc>
              <a:spcBef>
                <a:spcPts val="100"/>
              </a:spcBef>
              <a:spcAft>
                <a:spcPts val="0"/>
              </a:spcAft>
              <a:buClr>
                <a:schemeClr val="dk1"/>
              </a:buClr>
              <a:buSzPts val="2400"/>
              <a:buChar char="•"/>
              <a:defRPr/>
            </a:lvl3pPr>
            <a:lvl4pPr indent="-381000" lvl="3" marL="1828800" algn="l">
              <a:lnSpc>
                <a:spcPct val="100000"/>
              </a:lnSpc>
              <a:spcBef>
                <a:spcPts val="100"/>
              </a:spcBef>
              <a:spcAft>
                <a:spcPts val="0"/>
              </a:spcAft>
              <a:buClr>
                <a:schemeClr val="dk1"/>
              </a:buClr>
              <a:buSzPts val="2400"/>
              <a:buChar char="•"/>
              <a:defRPr/>
            </a:lvl4pPr>
            <a:lvl5pPr indent="-381000" lvl="4" marL="2286000" algn="l">
              <a:lnSpc>
                <a:spcPct val="100000"/>
              </a:lnSpc>
              <a:spcBef>
                <a:spcPts val="100"/>
              </a:spcBef>
              <a:spcAft>
                <a:spcPts val="0"/>
              </a:spcAft>
              <a:buClr>
                <a:schemeClr val="dk1"/>
              </a:buClr>
              <a:buSzPts val="2400"/>
              <a:buChar char="•"/>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cxnSp>
        <p:nvCxnSpPr>
          <p:cNvPr id="179" name="Google Shape;179;g36aaa2964f8_0_364"/>
          <p:cNvCxnSpPr/>
          <p:nvPr/>
        </p:nvCxnSpPr>
        <p:spPr>
          <a:xfrm>
            <a:off x="480000" y="6379200"/>
            <a:ext cx="11232000" cy="0"/>
          </a:xfrm>
          <a:prstGeom prst="straightConnector1">
            <a:avLst/>
          </a:prstGeom>
          <a:noFill/>
          <a:ln cap="flat" cmpd="sng" w="10150">
            <a:solidFill>
              <a:schemeClr val="dk1"/>
            </a:solidFill>
            <a:prstDash val="solid"/>
            <a:round/>
            <a:headEnd len="sm" w="sm" type="none"/>
            <a:tailEnd len="sm" w="sm" type="none"/>
          </a:ln>
        </p:spPr>
      </p:cxnSp>
      <p:pic>
        <p:nvPicPr>
          <p:cNvPr id="180" name="Google Shape;180;g36aaa2964f8_0_364"/>
          <p:cNvPicPr preferRelativeResize="0"/>
          <p:nvPr/>
        </p:nvPicPr>
        <p:blipFill rotWithShape="1">
          <a:blip r:embed="rId2">
            <a:alphaModFix/>
          </a:blip>
          <a:srcRect b="0" l="0" r="0" t="0"/>
          <a:stretch/>
        </p:blipFill>
        <p:spPr>
          <a:xfrm>
            <a:off x="623392" y="240000"/>
            <a:ext cx="3698492" cy="255151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mmaire">
  <p:cSld name="Sommaire">
    <p:spTree>
      <p:nvGrpSpPr>
        <p:cNvPr id="181" name="Shape 181"/>
        <p:cNvGrpSpPr/>
        <p:nvPr/>
      </p:nvGrpSpPr>
      <p:grpSpPr>
        <a:xfrm>
          <a:off x="0" y="0"/>
          <a:ext cx="0" cy="0"/>
          <a:chOff x="0" y="0"/>
          <a:chExt cx="0" cy="0"/>
        </a:xfrm>
      </p:grpSpPr>
      <p:sp>
        <p:nvSpPr>
          <p:cNvPr id="182" name="Google Shape;182;g36aaa2964f8_0_372"/>
          <p:cNvSpPr txBox="1"/>
          <p:nvPr>
            <p:ph type="title"/>
          </p:nvPr>
        </p:nvSpPr>
        <p:spPr>
          <a:xfrm>
            <a:off x="479999" y="1200000"/>
            <a:ext cx="11232000" cy="960000"/>
          </a:xfrm>
          <a:prstGeom prst="rect">
            <a:avLst/>
          </a:prstGeom>
          <a:noFill/>
          <a:ln>
            <a:noFill/>
          </a:ln>
        </p:spPr>
        <p:txBody>
          <a:bodyPr anchorCtr="0" anchor="t" bIns="0" lIns="0" spcFirstLastPara="1" rIns="0" wrap="square" tIns="0">
            <a:noAutofit/>
          </a:bodyPr>
          <a:lstStyle>
            <a:lvl1pPr lvl="0" algn="l">
              <a:lnSpc>
                <a:spcPct val="90000"/>
              </a:lnSpc>
              <a:spcBef>
                <a:spcPts val="0"/>
              </a:spcBef>
              <a:spcAft>
                <a:spcPts val="0"/>
              </a:spcAft>
              <a:buClr>
                <a:schemeClr val="dk1"/>
              </a:buClr>
              <a:buSzPts val="3400"/>
              <a:buFont typeface="Arial"/>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83" name="Google Shape;183;g36aaa2964f8_0_372"/>
          <p:cNvSpPr txBox="1"/>
          <p:nvPr>
            <p:ph idx="10" type="dt"/>
          </p:nvPr>
        </p:nvSpPr>
        <p:spPr>
          <a:xfrm>
            <a:off x="10152000" y="6378000"/>
            <a:ext cx="1560000" cy="480000"/>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84" name="Google Shape;184;g36aaa2964f8_0_372"/>
          <p:cNvSpPr txBox="1"/>
          <p:nvPr>
            <p:ph idx="11" type="ftr"/>
          </p:nvPr>
        </p:nvSpPr>
        <p:spPr>
          <a:xfrm>
            <a:off x="480000" y="6378000"/>
            <a:ext cx="7872000" cy="48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85" name="Google Shape;185;g36aaa2964f8_0_372"/>
          <p:cNvSpPr txBox="1"/>
          <p:nvPr>
            <p:ph idx="12" type="sldNum"/>
          </p:nvPr>
        </p:nvSpPr>
        <p:spPr>
          <a:xfrm>
            <a:off x="8352000" y="6378000"/>
            <a:ext cx="1800000" cy="48000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186" name="Google Shape;186;g36aaa2964f8_0_372"/>
          <p:cNvSpPr txBox="1"/>
          <p:nvPr>
            <p:ph idx="1" type="body"/>
          </p:nvPr>
        </p:nvSpPr>
        <p:spPr>
          <a:xfrm>
            <a:off x="479997" y="2522624"/>
            <a:ext cx="3360000" cy="33744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Clr>
                <a:schemeClr val="dk1"/>
              </a:buClr>
              <a:buSzPts val="1400"/>
              <a:buFont typeface="Arial"/>
              <a:buAutoNum type="arabicPeriod"/>
              <a:defRPr b="1"/>
            </a:lvl1pPr>
            <a:lvl2pPr indent="-311150" lvl="1" marL="914400" algn="l">
              <a:lnSpc>
                <a:spcPct val="100000"/>
              </a:lnSpc>
              <a:spcBef>
                <a:spcPts val="1100"/>
              </a:spcBef>
              <a:spcAft>
                <a:spcPts val="0"/>
              </a:spcAft>
              <a:buClr>
                <a:schemeClr val="dk1"/>
              </a:buClr>
              <a:buSzPts val="1300"/>
              <a:buFont typeface="Arial"/>
              <a:buAutoNum type="alphaLcPeriod"/>
              <a:defRPr/>
            </a:lvl2pPr>
            <a:lvl3pPr indent="-381000" lvl="2" marL="1371600" algn="l">
              <a:lnSpc>
                <a:spcPct val="100000"/>
              </a:lnSpc>
              <a:spcBef>
                <a:spcPts val="1100"/>
              </a:spcBef>
              <a:spcAft>
                <a:spcPts val="0"/>
              </a:spcAft>
              <a:buClr>
                <a:schemeClr val="dk1"/>
              </a:buClr>
              <a:buSzPts val="2400"/>
              <a:buChar char="•"/>
              <a:defRPr/>
            </a:lvl3pPr>
            <a:lvl4pPr indent="-381000" lvl="3" marL="1828800" algn="l">
              <a:lnSpc>
                <a:spcPct val="100000"/>
              </a:lnSpc>
              <a:spcBef>
                <a:spcPts val="100"/>
              </a:spcBef>
              <a:spcAft>
                <a:spcPts val="0"/>
              </a:spcAft>
              <a:buClr>
                <a:schemeClr val="dk1"/>
              </a:buClr>
              <a:buSzPts val="2400"/>
              <a:buChar char="•"/>
              <a:defRPr/>
            </a:lvl4pPr>
            <a:lvl5pPr indent="-381000" lvl="4" marL="2286000" algn="l">
              <a:lnSpc>
                <a:spcPct val="100000"/>
              </a:lnSpc>
              <a:spcBef>
                <a:spcPts val="100"/>
              </a:spcBef>
              <a:spcAft>
                <a:spcPts val="0"/>
              </a:spcAft>
              <a:buClr>
                <a:schemeClr val="dk1"/>
              </a:buClr>
              <a:buSzPts val="2400"/>
              <a:buChar char="•"/>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
        <p:nvSpPr>
          <p:cNvPr id="187" name="Google Shape;187;g36aaa2964f8_0_372"/>
          <p:cNvSpPr txBox="1"/>
          <p:nvPr>
            <p:ph idx="2" type="body"/>
          </p:nvPr>
        </p:nvSpPr>
        <p:spPr>
          <a:xfrm>
            <a:off x="4416000" y="2524800"/>
            <a:ext cx="3360000" cy="33744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Clr>
                <a:schemeClr val="dk1"/>
              </a:buClr>
              <a:buSzPts val="1400"/>
              <a:buFont typeface="Arial"/>
              <a:buAutoNum type="arabicPeriod"/>
              <a:defRPr b="1"/>
            </a:lvl1pPr>
            <a:lvl2pPr indent="-311150" lvl="1" marL="914400" algn="l">
              <a:lnSpc>
                <a:spcPct val="100000"/>
              </a:lnSpc>
              <a:spcBef>
                <a:spcPts val="1100"/>
              </a:spcBef>
              <a:spcAft>
                <a:spcPts val="0"/>
              </a:spcAft>
              <a:buClr>
                <a:schemeClr val="dk1"/>
              </a:buClr>
              <a:buSzPts val="1300"/>
              <a:buFont typeface="Arial"/>
              <a:buAutoNum type="alphaLcPeriod"/>
              <a:defRPr/>
            </a:lvl2pPr>
            <a:lvl3pPr indent="-381000" lvl="2" marL="1371600" algn="l">
              <a:lnSpc>
                <a:spcPct val="100000"/>
              </a:lnSpc>
              <a:spcBef>
                <a:spcPts val="1100"/>
              </a:spcBef>
              <a:spcAft>
                <a:spcPts val="0"/>
              </a:spcAft>
              <a:buClr>
                <a:schemeClr val="dk1"/>
              </a:buClr>
              <a:buSzPts val="2400"/>
              <a:buChar char="•"/>
              <a:defRPr/>
            </a:lvl3pPr>
            <a:lvl4pPr indent="-381000" lvl="3" marL="1828800" algn="l">
              <a:lnSpc>
                <a:spcPct val="100000"/>
              </a:lnSpc>
              <a:spcBef>
                <a:spcPts val="100"/>
              </a:spcBef>
              <a:spcAft>
                <a:spcPts val="0"/>
              </a:spcAft>
              <a:buClr>
                <a:schemeClr val="dk1"/>
              </a:buClr>
              <a:buSzPts val="2400"/>
              <a:buChar char="•"/>
              <a:defRPr/>
            </a:lvl4pPr>
            <a:lvl5pPr indent="-381000" lvl="4" marL="2286000" algn="l">
              <a:lnSpc>
                <a:spcPct val="100000"/>
              </a:lnSpc>
              <a:spcBef>
                <a:spcPts val="100"/>
              </a:spcBef>
              <a:spcAft>
                <a:spcPts val="0"/>
              </a:spcAft>
              <a:buClr>
                <a:schemeClr val="dk1"/>
              </a:buClr>
              <a:buSzPts val="2400"/>
              <a:buChar char="•"/>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
        <p:nvSpPr>
          <p:cNvPr id="188" name="Google Shape;188;g36aaa2964f8_0_372"/>
          <p:cNvSpPr txBox="1"/>
          <p:nvPr>
            <p:ph idx="3" type="body"/>
          </p:nvPr>
        </p:nvSpPr>
        <p:spPr>
          <a:xfrm>
            <a:off x="8351999" y="2524800"/>
            <a:ext cx="3360000" cy="3374400"/>
          </a:xfrm>
          <a:prstGeom prst="rect">
            <a:avLst/>
          </a:prstGeom>
          <a:noFill/>
          <a:ln>
            <a:noFill/>
          </a:ln>
        </p:spPr>
        <p:txBody>
          <a:bodyPr anchorCtr="0" anchor="t" bIns="0" lIns="0" spcFirstLastPara="1" rIns="0" wrap="square" tIns="0">
            <a:noAutofit/>
          </a:bodyPr>
          <a:lstStyle>
            <a:lvl1pPr indent="-317500" lvl="0" marL="457200" algn="l">
              <a:lnSpc>
                <a:spcPct val="100000"/>
              </a:lnSpc>
              <a:spcBef>
                <a:spcPts val="500"/>
              </a:spcBef>
              <a:spcAft>
                <a:spcPts val="0"/>
              </a:spcAft>
              <a:buClr>
                <a:schemeClr val="dk1"/>
              </a:buClr>
              <a:buSzPts val="1400"/>
              <a:buFont typeface="Arial"/>
              <a:buAutoNum type="arabicPeriod"/>
              <a:defRPr b="1"/>
            </a:lvl1pPr>
            <a:lvl2pPr indent="-311150" lvl="1" marL="914400" algn="l">
              <a:lnSpc>
                <a:spcPct val="100000"/>
              </a:lnSpc>
              <a:spcBef>
                <a:spcPts val="1100"/>
              </a:spcBef>
              <a:spcAft>
                <a:spcPts val="0"/>
              </a:spcAft>
              <a:buClr>
                <a:schemeClr val="dk1"/>
              </a:buClr>
              <a:buSzPts val="1300"/>
              <a:buFont typeface="Arial"/>
              <a:buAutoNum type="alphaLcPeriod"/>
              <a:defRPr/>
            </a:lvl2pPr>
            <a:lvl3pPr indent="-381000" lvl="2" marL="1371600" algn="l">
              <a:lnSpc>
                <a:spcPct val="100000"/>
              </a:lnSpc>
              <a:spcBef>
                <a:spcPts val="1100"/>
              </a:spcBef>
              <a:spcAft>
                <a:spcPts val="0"/>
              </a:spcAft>
              <a:buClr>
                <a:schemeClr val="dk1"/>
              </a:buClr>
              <a:buSzPts val="2400"/>
              <a:buChar char="•"/>
              <a:defRPr/>
            </a:lvl3pPr>
            <a:lvl4pPr indent="-381000" lvl="3" marL="1828800" algn="l">
              <a:lnSpc>
                <a:spcPct val="100000"/>
              </a:lnSpc>
              <a:spcBef>
                <a:spcPts val="100"/>
              </a:spcBef>
              <a:spcAft>
                <a:spcPts val="0"/>
              </a:spcAft>
              <a:buClr>
                <a:schemeClr val="dk1"/>
              </a:buClr>
              <a:buSzPts val="2400"/>
              <a:buChar char="•"/>
              <a:defRPr/>
            </a:lvl4pPr>
            <a:lvl5pPr indent="-381000" lvl="4" marL="2286000" algn="l">
              <a:lnSpc>
                <a:spcPct val="100000"/>
              </a:lnSpc>
              <a:spcBef>
                <a:spcPts val="100"/>
              </a:spcBef>
              <a:spcAft>
                <a:spcPts val="0"/>
              </a:spcAft>
              <a:buClr>
                <a:schemeClr val="dk1"/>
              </a:buClr>
              <a:buSzPts val="2400"/>
              <a:buChar char="•"/>
              <a:defRPr/>
            </a:lvl5pPr>
            <a:lvl6pPr indent="-381000" lvl="5" marL="2743200" algn="l">
              <a:spcBef>
                <a:spcPts val="500"/>
              </a:spcBef>
              <a:spcAft>
                <a:spcPts val="0"/>
              </a:spcAft>
              <a:buClr>
                <a:schemeClr val="dk1"/>
              </a:buClr>
              <a:buSzPts val="2400"/>
              <a:buChar char="•"/>
              <a:defRPr/>
            </a:lvl6pPr>
            <a:lvl7pPr indent="-381000" lvl="6" marL="3200400" algn="l">
              <a:spcBef>
                <a:spcPts val="500"/>
              </a:spcBef>
              <a:spcAft>
                <a:spcPts val="0"/>
              </a:spcAft>
              <a:buClr>
                <a:schemeClr val="dk1"/>
              </a:buClr>
              <a:buSzPts val="2400"/>
              <a:buChar char="•"/>
              <a:defRPr/>
            </a:lvl7pPr>
            <a:lvl8pPr indent="-381000" lvl="7" marL="3657600" algn="l">
              <a:spcBef>
                <a:spcPts val="500"/>
              </a:spcBef>
              <a:spcAft>
                <a:spcPts val="0"/>
              </a:spcAft>
              <a:buClr>
                <a:schemeClr val="dk1"/>
              </a:buClr>
              <a:buSzPts val="2400"/>
              <a:buChar char="•"/>
              <a:defRPr/>
            </a:lvl8pPr>
            <a:lvl9pPr indent="-381000" lvl="8" marL="4114800" algn="l">
              <a:spcBef>
                <a:spcPts val="500"/>
              </a:spcBef>
              <a:spcAft>
                <a:spcPts val="0"/>
              </a:spcAft>
              <a:buClr>
                <a:schemeClr val="dk1"/>
              </a:buClr>
              <a:buSzPts val="2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itre">
  <p:cSld name="Chapitre">
    <p:spTree>
      <p:nvGrpSpPr>
        <p:cNvPr id="189" name="Shape 189"/>
        <p:cNvGrpSpPr/>
        <p:nvPr/>
      </p:nvGrpSpPr>
      <p:grpSpPr>
        <a:xfrm>
          <a:off x="0" y="0"/>
          <a:ext cx="0" cy="0"/>
          <a:chOff x="0" y="0"/>
          <a:chExt cx="0" cy="0"/>
        </a:xfrm>
      </p:grpSpPr>
      <p:sp>
        <p:nvSpPr>
          <p:cNvPr id="190" name="Google Shape;190;g36aaa2964f8_0_380"/>
          <p:cNvSpPr/>
          <p:nvPr>
            <p:ph idx="2" type="pic"/>
          </p:nvPr>
        </p:nvSpPr>
        <p:spPr>
          <a:xfrm>
            <a:off x="0" y="984000"/>
            <a:ext cx="12192000" cy="5875200"/>
          </a:xfrm>
          <a:prstGeom prst="rect">
            <a:avLst/>
          </a:prstGeom>
          <a:solidFill>
            <a:srgbClr val="D8D8D8"/>
          </a:solidFill>
          <a:ln>
            <a:noFill/>
          </a:ln>
        </p:spPr>
      </p:sp>
      <p:sp>
        <p:nvSpPr>
          <p:cNvPr id="191" name="Google Shape;191;g36aaa2964f8_0_380"/>
          <p:cNvSpPr txBox="1"/>
          <p:nvPr>
            <p:ph type="title"/>
          </p:nvPr>
        </p:nvSpPr>
        <p:spPr>
          <a:xfrm>
            <a:off x="479999" y="984000"/>
            <a:ext cx="11232000" cy="5395200"/>
          </a:xfrm>
          <a:prstGeom prst="rect">
            <a:avLst/>
          </a:prstGeom>
          <a:noFill/>
          <a:ln cap="flat" cmpd="sng" w="10150">
            <a:solidFill>
              <a:schemeClr val="dk1"/>
            </a:solidFill>
            <a:prstDash val="solid"/>
            <a:round/>
            <a:headEnd len="sm" w="sm" type="none"/>
            <a:tailEnd len="sm" w="sm" type="none"/>
          </a:ln>
        </p:spPr>
        <p:txBody>
          <a:bodyPr anchorCtr="0" anchor="ctr" bIns="480000" lIns="0" spcFirstLastPara="1" rIns="0" wrap="square" tIns="0">
            <a:noAutofit/>
          </a:bodyPr>
          <a:lstStyle>
            <a:lvl1pPr lvl="0" algn="l">
              <a:lnSpc>
                <a:spcPct val="90000"/>
              </a:lnSpc>
              <a:spcBef>
                <a:spcPts val="0"/>
              </a:spcBef>
              <a:spcAft>
                <a:spcPts val="0"/>
              </a:spcAft>
              <a:buClr>
                <a:schemeClr val="dk1"/>
              </a:buClr>
              <a:buSzPts val="4300"/>
              <a:buFont typeface="Arial"/>
              <a:buAutoNum type="arabicPeriod"/>
              <a:defRPr sz="4300"/>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p:txBody>
      </p:sp>
      <p:sp>
        <p:nvSpPr>
          <p:cNvPr id="192" name="Google Shape;192;g36aaa2964f8_0_380"/>
          <p:cNvSpPr txBox="1"/>
          <p:nvPr>
            <p:ph idx="10" type="dt"/>
          </p:nvPr>
        </p:nvSpPr>
        <p:spPr>
          <a:xfrm>
            <a:off x="10152000" y="6378000"/>
            <a:ext cx="1560000" cy="480000"/>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93" name="Google Shape;193;g36aaa2964f8_0_380"/>
          <p:cNvSpPr txBox="1"/>
          <p:nvPr>
            <p:ph idx="11" type="ftr"/>
          </p:nvPr>
        </p:nvSpPr>
        <p:spPr>
          <a:xfrm>
            <a:off x="480000" y="6378000"/>
            <a:ext cx="7872000" cy="480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900"/>
              <a:buNone/>
              <a:defRPr/>
            </a:lvl1pPr>
            <a:lvl2pPr lvl="1" algn="l">
              <a:spcBef>
                <a:spcPts val="0"/>
              </a:spcBef>
              <a:spcAft>
                <a:spcPts val="0"/>
              </a:spcAft>
              <a:buSzPts val="1900"/>
              <a:buNone/>
              <a:defRPr/>
            </a:lvl2pPr>
            <a:lvl3pPr lvl="2" algn="l">
              <a:spcBef>
                <a:spcPts val="0"/>
              </a:spcBef>
              <a:spcAft>
                <a:spcPts val="0"/>
              </a:spcAft>
              <a:buSzPts val="1900"/>
              <a:buNone/>
              <a:defRPr/>
            </a:lvl3pPr>
            <a:lvl4pPr lvl="3" algn="l">
              <a:spcBef>
                <a:spcPts val="0"/>
              </a:spcBef>
              <a:spcAft>
                <a:spcPts val="0"/>
              </a:spcAft>
              <a:buSzPts val="1900"/>
              <a:buNone/>
              <a:defRPr/>
            </a:lvl4pPr>
            <a:lvl5pPr lvl="4" algn="l">
              <a:spcBef>
                <a:spcPts val="0"/>
              </a:spcBef>
              <a:spcAft>
                <a:spcPts val="0"/>
              </a:spcAft>
              <a:buSzPts val="1900"/>
              <a:buNone/>
              <a:defRPr/>
            </a:lvl5pPr>
            <a:lvl6pPr lvl="5" algn="l">
              <a:spcBef>
                <a:spcPts val="0"/>
              </a:spcBef>
              <a:spcAft>
                <a:spcPts val="0"/>
              </a:spcAft>
              <a:buSzPts val="1900"/>
              <a:buNone/>
              <a:defRPr/>
            </a:lvl6pPr>
            <a:lvl7pPr lvl="6" algn="l">
              <a:spcBef>
                <a:spcPts val="0"/>
              </a:spcBef>
              <a:spcAft>
                <a:spcPts val="0"/>
              </a:spcAft>
              <a:buSzPts val="1900"/>
              <a:buNone/>
              <a:defRPr/>
            </a:lvl7pPr>
            <a:lvl8pPr lvl="7" algn="l">
              <a:spcBef>
                <a:spcPts val="0"/>
              </a:spcBef>
              <a:spcAft>
                <a:spcPts val="0"/>
              </a:spcAft>
              <a:buSzPts val="1900"/>
              <a:buNone/>
              <a:defRPr/>
            </a:lvl8pPr>
            <a:lvl9pPr lvl="8" algn="l">
              <a:spcBef>
                <a:spcPts val="0"/>
              </a:spcBef>
              <a:spcAft>
                <a:spcPts val="0"/>
              </a:spcAft>
              <a:buSzPts val="1900"/>
              <a:buNone/>
              <a:defRPr/>
            </a:lvl9pPr>
          </a:lstStyle>
          <a:p/>
        </p:txBody>
      </p:sp>
      <p:sp>
        <p:nvSpPr>
          <p:cNvPr id="194" name="Google Shape;194;g36aaa2964f8_0_380"/>
          <p:cNvSpPr txBox="1"/>
          <p:nvPr>
            <p:ph idx="12" type="sldNum"/>
          </p:nvPr>
        </p:nvSpPr>
        <p:spPr>
          <a:xfrm>
            <a:off x="8352000" y="6378000"/>
            <a:ext cx="1800000" cy="48000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DE CHAPITRE">
  <p:cSld name="1_TITRE DE CHAPITRE">
    <p:spTree>
      <p:nvGrpSpPr>
        <p:cNvPr id="27" name="Shape 27"/>
        <p:cNvGrpSpPr/>
        <p:nvPr/>
      </p:nvGrpSpPr>
      <p:grpSpPr>
        <a:xfrm>
          <a:off x="0" y="0"/>
          <a:ext cx="0" cy="0"/>
          <a:chOff x="0" y="0"/>
          <a:chExt cx="0" cy="0"/>
        </a:xfrm>
      </p:grpSpPr>
      <p:pic>
        <p:nvPicPr>
          <p:cNvPr id="28" name="Google Shape;28;p55"/>
          <p:cNvPicPr preferRelativeResize="0"/>
          <p:nvPr/>
        </p:nvPicPr>
        <p:blipFill rotWithShape="1">
          <a:blip r:embed="rId2">
            <a:alphaModFix/>
          </a:blip>
          <a:srcRect b="0" l="0" r="0" t="0"/>
          <a:stretch/>
        </p:blipFill>
        <p:spPr>
          <a:xfrm>
            <a:off x="10981543" y="5768508"/>
            <a:ext cx="1205044" cy="1089491"/>
          </a:xfrm>
          <a:prstGeom prst="rect">
            <a:avLst/>
          </a:prstGeom>
          <a:noFill/>
          <a:ln>
            <a:noFill/>
          </a:ln>
        </p:spPr>
      </p:pic>
      <p:sp>
        <p:nvSpPr>
          <p:cNvPr id="29" name="Google Shape;29;p55"/>
          <p:cNvSpPr txBox="1"/>
          <p:nvPr>
            <p:ph type="title"/>
          </p:nvPr>
        </p:nvSpPr>
        <p:spPr>
          <a:xfrm>
            <a:off x="5669692" y="1439057"/>
            <a:ext cx="5684107" cy="13498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5"/>
          <p:cNvSpPr/>
          <p:nvPr/>
        </p:nvSpPr>
        <p:spPr>
          <a:xfrm>
            <a:off x="-1" y="3429000"/>
            <a:ext cx="5216577" cy="3429000"/>
          </a:xfrm>
          <a:prstGeom prst="rect">
            <a:avLst/>
          </a:prstGeom>
          <a:solidFill>
            <a:srgbClr val="E72936"/>
          </a:solidFill>
          <a:ln cap="flat" cmpd="sng" w="12700">
            <a:solidFill>
              <a:srgbClr val="E729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1" name="Google Shape;31;p55"/>
          <p:cNvSpPr/>
          <p:nvPr>
            <p:ph idx="2" type="pic"/>
          </p:nvPr>
        </p:nvSpPr>
        <p:spPr>
          <a:xfrm>
            <a:off x="1" y="0"/>
            <a:ext cx="5216576" cy="3420702"/>
          </a:xfrm>
          <a:prstGeom prst="rect">
            <a:avLst/>
          </a:prstGeom>
          <a:noFill/>
          <a:ln>
            <a:noFill/>
          </a:ln>
        </p:spPr>
      </p:sp>
      <p:cxnSp>
        <p:nvCxnSpPr>
          <p:cNvPr id="32" name="Google Shape;32;p55"/>
          <p:cNvCxnSpPr/>
          <p:nvPr/>
        </p:nvCxnSpPr>
        <p:spPr>
          <a:xfrm>
            <a:off x="5669692" y="1154243"/>
            <a:ext cx="5684107" cy="0"/>
          </a:xfrm>
          <a:prstGeom prst="straightConnector1">
            <a:avLst/>
          </a:prstGeom>
          <a:noFill/>
          <a:ln cap="flat" cmpd="sng" w="25400">
            <a:solidFill>
              <a:schemeClr val="dk2"/>
            </a:solidFill>
            <a:prstDash val="solid"/>
            <a:miter lim="800000"/>
            <a:headEnd len="sm" w="sm" type="none"/>
            <a:tailEnd len="sm" w="sm" type="none"/>
          </a:ln>
        </p:spPr>
      </p:cxnSp>
      <p:sp>
        <p:nvSpPr>
          <p:cNvPr id="33" name="Google Shape;33;p55"/>
          <p:cNvSpPr txBox="1"/>
          <p:nvPr>
            <p:ph idx="1" type="body"/>
          </p:nvPr>
        </p:nvSpPr>
        <p:spPr>
          <a:xfrm>
            <a:off x="5668963" y="2924175"/>
            <a:ext cx="5684837" cy="37131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ACD00"/>
              </a:buClr>
              <a:buSzPts val="1800"/>
              <a:buChar char="•"/>
              <a:defRPr/>
            </a:lvl1pPr>
            <a:lvl2pPr indent="-342900" lvl="1" marL="914400" algn="l">
              <a:lnSpc>
                <a:spcPct val="90000"/>
              </a:lnSpc>
              <a:spcBef>
                <a:spcPts val="500"/>
              </a:spcBef>
              <a:spcAft>
                <a:spcPts val="0"/>
              </a:spcAft>
              <a:buClr>
                <a:srgbClr val="616160"/>
              </a:buClr>
              <a:buSzPts val="1800"/>
              <a:buChar char="•"/>
              <a:defRPr/>
            </a:lvl2pPr>
            <a:lvl3pPr indent="-342900" lvl="2" marL="1371600" algn="l">
              <a:lnSpc>
                <a:spcPct val="90000"/>
              </a:lnSpc>
              <a:spcBef>
                <a:spcPts val="500"/>
              </a:spcBef>
              <a:spcAft>
                <a:spcPts val="0"/>
              </a:spcAft>
              <a:buClr>
                <a:srgbClr val="616160"/>
              </a:buClr>
              <a:buSzPts val="1800"/>
              <a:buChar char="•"/>
              <a:defRPr/>
            </a:lvl3pPr>
            <a:lvl4pPr indent="-342900" lvl="3" marL="1828800" algn="l">
              <a:lnSpc>
                <a:spcPct val="90000"/>
              </a:lnSpc>
              <a:spcBef>
                <a:spcPts val="500"/>
              </a:spcBef>
              <a:spcAft>
                <a:spcPts val="0"/>
              </a:spcAft>
              <a:buClr>
                <a:srgbClr val="616160"/>
              </a:buClr>
              <a:buSzPts val="1800"/>
              <a:buChar char="•"/>
              <a:defRPr/>
            </a:lvl4pPr>
            <a:lvl5pPr indent="-342900" lvl="4" marL="2286000" algn="l">
              <a:lnSpc>
                <a:spcPct val="90000"/>
              </a:lnSpc>
              <a:spcBef>
                <a:spcPts val="500"/>
              </a:spcBef>
              <a:spcAft>
                <a:spcPts val="0"/>
              </a:spcAft>
              <a:buClr>
                <a:srgbClr val="6161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4" name="Google Shape;34;p55"/>
          <p:cNvPicPr preferRelativeResize="0"/>
          <p:nvPr/>
        </p:nvPicPr>
        <p:blipFill rotWithShape="1">
          <a:blip r:embed="rId3">
            <a:alphaModFix/>
          </a:blip>
          <a:srcRect b="0" l="0" r="0" t="0"/>
          <a:stretch/>
        </p:blipFill>
        <p:spPr>
          <a:xfrm>
            <a:off x="1187389" y="3420703"/>
            <a:ext cx="2871222" cy="343729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Brun_Diapo_intercalaire">
  <p:cSld name="32_Brun_Diapo_intercalaire">
    <p:spTree>
      <p:nvGrpSpPr>
        <p:cNvPr id="201" name="Shape 201"/>
        <p:cNvGrpSpPr/>
        <p:nvPr/>
      </p:nvGrpSpPr>
      <p:grpSpPr>
        <a:xfrm>
          <a:off x="0" y="0"/>
          <a:ext cx="0" cy="0"/>
          <a:chOff x="0" y="0"/>
          <a:chExt cx="0" cy="0"/>
        </a:xfrm>
      </p:grpSpPr>
      <p:pic>
        <p:nvPicPr>
          <p:cNvPr id="202" name="Google Shape;202;g36aaa2964f8_0_921"/>
          <p:cNvPicPr preferRelativeResize="0"/>
          <p:nvPr/>
        </p:nvPicPr>
        <p:blipFill rotWithShape="1">
          <a:blip r:embed="rId2">
            <a:alphaModFix/>
          </a:blip>
          <a:srcRect b="0" l="0" r="0" t="0"/>
          <a:stretch/>
        </p:blipFill>
        <p:spPr>
          <a:xfrm>
            <a:off x="359097" y="316339"/>
            <a:ext cx="11473818" cy="3910483"/>
          </a:xfrm>
          <a:prstGeom prst="rect">
            <a:avLst/>
          </a:prstGeom>
          <a:noFill/>
          <a:ln>
            <a:noFill/>
          </a:ln>
        </p:spPr>
      </p:pic>
      <p:sp>
        <p:nvSpPr>
          <p:cNvPr id="203" name="Google Shape;203;g36aaa2964f8_0_921"/>
          <p:cNvSpPr/>
          <p:nvPr/>
        </p:nvSpPr>
        <p:spPr>
          <a:xfrm>
            <a:off x="359097" y="2778344"/>
            <a:ext cx="11470200" cy="4079700"/>
          </a:xfrm>
          <a:prstGeom prst="rect">
            <a:avLst/>
          </a:prstGeom>
          <a:solidFill>
            <a:schemeClr val="accent2"/>
          </a:solidFill>
          <a:ln cap="flat" cmpd="sng" w="9525">
            <a:solidFill>
              <a:srgbClr val="5D871C">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633"/>
              <a:buFont typeface="Arial"/>
              <a:buNone/>
            </a:pPr>
            <a:r>
              <a:t/>
            </a:r>
            <a:endParaRPr b="0" i="0" sz="1633" u="none" cap="none" strike="noStrike">
              <a:solidFill>
                <a:schemeClr val="lt1"/>
              </a:solidFill>
              <a:latin typeface="Verdana"/>
              <a:ea typeface="Verdana"/>
              <a:cs typeface="Verdana"/>
              <a:sym typeface="Verdana"/>
            </a:endParaRPr>
          </a:p>
        </p:txBody>
      </p:sp>
      <p:sp>
        <p:nvSpPr>
          <p:cNvPr id="204" name="Google Shape;204;g36aaa2964f8_0_921"/>
          <p:cNvSpPr txBox="1"/>
          <p:nvPr>
            <p:ph type="ctrTitle"/>
          </p:nvPr>
        </p:nvSpPr>
        <p:spPr>
          <a:xfrm>
            <a:off x="669603" y="3065340"/>
            <a:ext cx="8370600" cy="1015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Verdana"/>
              <a:buNone/>
              <a:defRPr sz="3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g36aaa2964f8_0_921"/>
          <p:cNvSpPr txBox="1"/>
          <p:nvPr>
            <p:ph idx="1" type="subTitle"/>
          </p:nvPr>
        </p:nvSpPr>
        <p:spPr>
          <a:xfrm>
            <a:off x="668550" y="4095123"/>
            <a:ext cx="8370600" cy="1128600"/>
          </a:xfrm>
          <a:prstGeom prst="rect">
            <a:avLst/>
          </a:prstGeom>
          <a:noFill/>
          <a:ln>
            <a:noFill/>
          </a:ln>
        </p:spPr>
        <p:txBody>
          <a:bodyPr anchorCtr="0" anchor="t" bIns="45700" lIns="91425" spcFirstLastPara="1" rIns="91425" wrap="square" tIns="45700">
            <a:normAutofit/>
          </a:bodyPr>
          <a:lstStyle>
            <a:lvl1pPr lvl="0" algn="l">
              <a:lnSpc>
                <a:spcPct val="114000"/>
              </a:lnSpc>
              <a:spcBef>
                <a:spcPts val="1000"/>
              </a:spcBef>
              <a:spcAft>
                <a:spcPts val="0"/>
              </a:spcAft>
              <a:buClr>
                <a:schemeClr val="lt1"/>
              </a:buClr>
              <a:buSzPts val="2400"/>
              <a:buNone/>
              <a:defRPr sz="2400">
                <a:solidFill>
                  <a:schemeClr val="lt1"/>
                </a:solidFill>
              </a:defRPr>
            </a:lvl1pPr>
            <a:lvl2pPr lvl="1" algn="ctr">
              <a:lnSpc>
                <a:spcPct val="114000"/>
              </a:lnSpc>
              <a:spcBef>
                <a:spcPts val="500"/>
              </a:spcBef>
              <a:spcAft>
                <a:spcPts val="0"/>
              </a:spcAft>
              <a:buClr>
                <a:schemeClr val="dk1"/>
              </a:buClr>
              <a:buSzPts val="2000"/>
              <a:buNone/>
              <a:defRPr sz="2000"/>
            </a:lvl2pPr>
            <a:lvl3pPr lvl="2" algn="ctr">
              <a:lnSpc>
                <a:spcPct val="114000"/>
              </a:lnSpc>
              <a:spcBef>
                <a:spcPts val="500"/>
              </a:spcBef>
              <a:spcAft>
                <a:spcPts val="0"/>
              </a:spcAft>
              <a:buClr>
                <a:schemeClr val="dk1"/>
              </a:buClr>
              <a:buSzPts val="1800"/>
              <a:buNone/>
              <a:defRPr sz="1800"/>
            </a:lvl3pPr>
            <a:lvl4pPr lvl="3" algn="ctr">
              <a:lnSpc>
                <a:spcPct val="114000"/>
              </a:lnSpc>
              <a:spcBef>
                <a:spcPts val="500"/>
              </a:spcBef>
              <a:spcAft>
                <a:spcPts val="0"/>
              </a:spcAft>
              <a:buClr>
                <a:schemeClr val="dk1"/>
              </a:buClr>
              <a:buSzPts val="1600"/>
              <a:buNone/>
              <a:defRPr sz="1600"/>
            </a:lvl4pPr>
            <a:lvl5pPr lvl="4" algn="ctr">
              <a:lnSpc>
                <a:spcPct val="114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6" name="Google Shape;206;g36aaa2964f8_0_921"/>
          <p:cNvSpPr txBox="1"/>
          <p:nvPr>
            <p:ph idx="12" type="sldNum"/>
          </p:nvPr>
        </p:nvSpPr>
        <p:spPr>
          <a:xfrm>
            <a:off x="11353800" y="3246441"/>
            <a:ext cx="838200" cy="365100"/>
          </a:xfrm>
          <a:prstGeom prst="rect">
            <a:avLst/>
          </a:prstGeom>
          <a:solidFill>
            <a:schemeClr val="dk1"/>
          </a:solidFill>
          <a:ln>
            <a:noFill/>
          </a:ln>
        </p:spPr>
        <p:txBody>
          <a:bodyPr anchorCtr="0" anchor="ctr" bIns="45700" lIns="91425" spcFirstLastPara="1" rIns="91425" wrap="square" tIns="45700">
            <a:noAutofit/>
          </a:bodyPr>
          <a:lstStyle>
            <a:lvl1pPr indent="0" lvl="0"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1pPr>
            <a:lvl2pPr indent="0" lvl="1"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2pPr>
            <a:lvl3pPr indent="0" lvl="2"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3pPr>
            <a:lvl4pPr indent="0" lvl="3"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4pPr>
            <a:lvl5pPr indent="0" lvl="4"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5pPr>
            <a:lvl6pPr indent="0" lvl="5"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6pPr>
            <a:lvl7pPr indent="0" lvl="6"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7pPr>
            <a:lvl8pPr indent="0" lvl="7"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8pPr>
            <a:lvl9pPr indent="0" lvl="8"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FR"/>
              <a:t>‹#›</a:t>
            </a:fld>
            <a:endParaRPr/>
          </a:p>
        </p:txBody>
      </p:sp>
      <p:pic>
        <p:nvPicPr>
          <p:cNvPr descr="Une image contenant texte, hache, graphiques vectoriels&#10;&#10;Description générée automatiquement" id="207" name="Google Shape;207;g36aaa2964f8_0_921"/>
          <p:cNvPicPr preferRelativeResize="0"/>
          <p:nvPr/>
        </p:nvPicPr>
        <p:blipFill rotWithShape="1">
          <a:blip r:embed="rId3">
            <a:alphaModFix/>
          </a:blip>
          <a:srcRect b="0" l="0" r="0" t="0"/>
          <a:stretch/>
        </p:blipFill>
        <p:spPr>
          <a:xfrm>
            <a:off x="7344005" y="2564669"/>
            <a:ext cx="3993368" cy="3455999"/>
          </a:xfrm>
          <a:prstGeom prst="rect">
            <a:avLst/>
          </a:prstGeom>
          <a:noFill/>
          <a:ln>
            <a:noFill/>
          </a:ln>
        </p:spPr>
      </p:pic>
      <p:sp>
        <p:nvSpPr>
          <p:cNvPr id="208" name="Google Shape;208;g36aaa2964f8_0_921"/>
          <p:cNvSpPr txBox="1"/>
          <p:nvPr/>
        </p:nvSpPr>
        <p:spPr>
          <a:xfrm>
            <a:off x="616022" y="5814527"/>
            <a:ext cx="2844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400"/>
              <a:buFont typeface="Verdana"/>
              <a:buNone/>
            </a:pPr>
            <a:r>
              <a:rPr b="0" i="0" lang="fr-FR" sz="1400" u="none" cap="none" strike="noStrike">
                <a:solidFill>
                  <a:schemeClr val="lt1"/>
                </a:solidFill>
                <a:latin typeface="Verdana"/>
                <a:ea typeface="Verdana"/>
                <a:cs typeface="Verdana"/>
                <a:sym typeface="Verdana"/>
              </a:rPr>
              <a:t>paca.chambres-agriculture.fr</a:t>
            </a:r>
            <a:endParaRPr b="0" i="0" sz="1400" u="none" cap="none" strike="noStrike">
              <a:solidFill>
                <a:schemeClr val="lt1"/>
              </a:solidFill>
              <a:latin typeface="Verdana"/>
              <a:ea typeface="Verdana"/>
              <a:cs typeface="Verdana"/>
              <a:sym typeface="Verdana"/>
            </a:endParaRPr>
          </a:p>
        </p:txBody>
      </p:sp>
      <p:sp>
        <p:nvSpPr>
          <p:cNvPr id="209" name="Google Shape;209;g36aaa2964f8_0_921"/>
          <p:cNvSpPr txBox="1"/>
          <p:nvPr/>
        </p:nvSpPr>
        <p:spPr>
          <a:xfrm>
            <a:off x="616022" y="5814527"/>
            <a:ext cx="28443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400"/>
              <a:buFont typeface="Verdana"/>
              <a:buNone/>
            </a:pPr>
            <a:r>
              <a:rPr b="0" i="0" lang="fr-FR" sz="1400" u="none" cap="none" strike="noStrike">
                <a:solidFill>
                  <a:schemeClr val="lt1"/>
                </a:solidFill>
                <a:latin typeface="Verdana"/>
                <a:ea typeface="Verdana"/>
                <a:cs typeface="Verdana"/>
                <a:sym typeface="Verdana"/>
              </a:rPr>
              <a:t>paca.chambres-agriculture.fr</a:t>
            </a:r>
            <a:endParaRPr b="0" i="0" sz="1400" u="none" cap="none" strike="noStrike">
              <a:solidFill>
                <a:schemeClr val="lt1"/>
              </a:solidFill>
              <a:latin typeface="Verdana"/>
              <a:ea typeface="Verdana"/>
              <a:cs typeface="Verdana"/>
              <a:sym typeface="Verdana"/>
            </a:endParaRPr>
          </a:p>
        </p:txBody>
      </p:sp>
      <p:pic>
        <p:nvPicPr>
          <p:cNvPr id="210" name="Google Shape;210;g36aaa2964f8_0_921"/>
          <p:cNvPicPr preferRelativeResize="0"/>
          <p:nvPr/>
        </p:nvPicPr>
        <p:blipFill rotWithShape="1">
          <a:blip r:embed="rId4">
            <a:alphaModFix/>
          </a:blip>
          <a:srcRect b="0" l="0" r="0" t="0"/>
          <a:stretch/>
        </p:blipFill>
        <p:spPr>
          <a:xfrm>
            <a:off x="9876494" y="4677205"/>
            <a:ext cx="1646962" cy="166980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run_Diapo_Plan">
  <p:cSld name="31_Brun_Diapo_Plan">
    <p:spTree>
      <p:nvGrpSpPr>
        <p:cNvPr id="211" name="Shape 211"/>
        <p:cNvGrpSpPr/>
        <p:nvPr/>
      </p:nvGrpSpPr>
      <p:grpSpPr>
        <a:xfrm>
          <a:off x="0" y="0"/>
          <a:ext cx="0" cy="0"/>
          <a:chOff x="0" y="0"/>
          <a:chExt cx="0" cy="0"/>
        </a:xfrm>
      </p:grpSpPr>
      <p:sp>
        <p:nvSpPr>
          <p:cNvPr id="212" name="Google Shape;212;g36aaa2964f8_0_931"/>
          <p:cNvSpPr/>
          <p:nvPr/>
        </p:nvSpPr>
        <p:spPr>
          <a:xfrm>
            <a:off x="359203" y="285762"/>
            <a:ext cx="11473800" cy="6286800"/>
          </a:xfrm>
          <a:prstGeom prst="rect">
            <a:avLst/>
          </a:prstGeom>
          <a:solidFill>
            <a:srgbClr val="F1E6D9"/>
          </a:solidFill>
          <a:ln cap="flat" cmpd="sng" w="9525">
            <a:solidFill>
              <a:srgbClr val="5D871C">
                <a:alpha val="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633"/>
              <a:buFont typeface="Arial"/>
              <a:buNone/>
            </a:pPr>
            <a:r>
              <a:t/>
            </a:r>
            <a:endParaRPr b="0" i="0" sz="1633" u="none" cap="none" strike="noStrike">
              <a:solidFill>
                <a:schemeClr val="lt1"/>
              </a:solidFill>
              <a:latin typeface="Verdana"/>
              <a:ea typeface="Verdana"/>
              <a:cs typeface="Verdana"/>
              <a:sym typeface="Verdana"/>
            </a:endParaRPr>
          </a:p>
        </p:txBody>
      </p:sp>
      <p:pic>
        <p:nvPicPr>
          <p:cNvPr id="213" name="Google Shape;213;g36aaa2964f8_0_931"/>
          <p:cNvPicPr preferRelativeResize="0"/>
          <p:nvPr/>
        </p:nvPicPr>
        <p:blipFill rotWithShape="1">
          <a:blip r:embed="rId2">
            <a:alphaModFix/>
          </a:blip>
          <a:srcRect b="0" l="0" r="0" t="0"/>
          <a:stretch/>
        </p:blipFill>
        <p:spPr>
          <a:xfrm>
            <a:off x="2778000" y="878411"/>
            <a:ext cx="6222998" cy="5270501"/>
          </a:xfrm>
          <a:prstGeom prst="rect">
            <a:avLst/>
          </a:prstGeom>
          <a:noFill/>
          <a:ln>
            <a:noFill/>
          </a:ln>
        </p:spPr>
      </p:pic>
      <p:sp>
        <p:nvSpPr>
          <p:cNvPr id="214" name="Google Shape;214;g36aaa2964f8_0_931"/>
          <p:cNvSpPr txBox="1"/>
          <p:nvPr>
            <p:ph type="title"/>
          </p:nvPr>
        </p:nvSpPr>
        <p:spPr>
          <a:xfrm>
            <a:off x="1967030" y="285467"/>
            <a:ext cx="9718500" cy="1285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Verdan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g36aaa2964f8_0_931"/>
          <p:cNvSpPr txBox="1"/>
          <p:nvPr>
            <p:ph idx="1" type="body"/>
          </p:nvPr>
        </p:nvSpPr>
        <p:spPr>
          <a:xfrm>
            <a:off x="1967030" y="1885363"/>
            <a:ext cx="9146100" cy="4018500"/>
          </a:xfrm>
          <a:prstGeom prst="rect">
            <a:avLst/>
          </a:prstGeom>
          <a:noFill/>
          <a:ln>
            <a:noFill/>
          </a:ln>
        </p:spPr>
        <p:txBody>
          <a:bodyPr anchorCtr="0" anchor="t" bIns="45700" lIns="91425" spcFirstLastPara="1" rIns="91425" wrap="square" tIns="45700">
            <a:normAutofit/>
          </a:bodyPr>
          <a:lstStyle>
            <a:lvl1pPr indent="-228600" lvl="0" marL="457200" algn="l">
              <a:lnSpc>
                <a:spcPct val="114000"/>
              </a:lnSpc>
              <a:spcBef>
                <a:spcPts val="1000"/>
              </a:spcBef>
              <a:spcAft>
                <a:spcPts val="0"/>
              </a:spcAft>
              <a:buClr>
                <a:schemeClr val="accent2"/>
              </a:buClr>
              <a:buSzPts val="2400"/>
              <a:buFont typeface="Verdana"/>
              <a:buNone/>
              <a:defRPr sz="2400">
                <a:solidFill>
                  <a:schemeClr val="accent2"/>
                </a:solidFill>
              </a:defRPr>
            </a:lvl1pPr>
            <a:lvl2pPr indent="-355600" lvl="1" marL="914400" algn="l">
              <a:lnSpc>
                <a:spcPct val="114000"/>
              </a:lnSpc>
              <a:spcBef>
                <a:spcPts val="500"/>
              </a:spcBef>
              <a:spcAft>
                <a:spcPts val="0"/>
              </a:spcAft>
              <a:buClr>
                <a:schemeClr val="dk1"/>
              </a:buClr>
              <a:buSzPts val="2000"/>
              <a:buChar char="•"/>
              <a:defRPr sz="2000"/>
            </a:lvl2pPr>
            <a:lvl3pPr indent="-342900" lvl="2" marL="1371600" algn="l">
              <a:lnSpc>
                <a:spcPct val="114000"/>
              </a:lnSpc>
              <a:spcBef>
                <a:spcPts val="500"/>
              </a:spcBef>
              <a:spcAft>
                <a:spcPts val="0"/>
              </a:spcAft>
              <a:buClr>
                <a:schemeClr val="dk1"/>
              </a:buClr>
              <a:buSzPts val="1800"/>
              <a:buChar char="•"/>
              <a:defRPr sz="1800"/>
            </a:lvl3pPr>
            <a:lvl4pPr indent="-330200" lvl="3" marL="1828800" algn="l">
              <a:lnSpc>
                <a:spcPct val="114000"/>
              </a:lnSpc>
              <a:spcBef>
                <a:spcPts val="500"/>
              </a:spcBef>
              <a:spcAft>
                <a:spcPts val="0"/>
              </a:spcAft>
              <a:buClr>
                <a:schemeClr val="dk1"/>
              </a:buClr>
              <a:buSzPts val="1600"/>
              <a:buChar char="•"/>
              <a:defRPr sz="1600"/>
            </a:lvl4pPr>
            <a:lvl5pPr indent="-330200" lvl="4" marL="2286000" algn="l">
              <a:lnSpc>
                <a:spcPct val="114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6" name="Google Shape;216;g36aaa2964f8_0_931"/>
          <p:cNvSpPr txBox="1"/>
          <p:nvPr>
            <p:ph idx="12" type="sldNum"/>
          </p:nvPr>
        </p:nvSpPr>
        <p:spPr>
          <a:xfrm>
            <a:off x="11353800" y="3246441"/>
            <a:ext cx="838200" cy="365100"/>
          </a:xfrm>
          <a:prstGeom prst="rect">
            <a:avLst/>
          </a:prstGeom>
          <a:solidFill>
            <a:schemeClr val="dk1"/>
          </a:solidFill>
          <a:ln>
            <a:noFill/>
          </a:ln>
        </p:spPr>
        <p:txBody>
          <a:bodyPr anchorCtr="0" anchor="ctr" bIns="45700" lIns="91425" spcFirstLastPara="1" rIns="91425" wrap="square" tIns="45700">
            <a:noAutofit/>
          </a:bodyPr>
          <a:lstStyle>
            <a:lvl1pPr indent="0" lvl="0"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1pPr>
            <a:lvl2pPr indent="0" lvl="1"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2pPr>
            <a:lvl3pPr indent="0" lvl="2"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3pPr>
            <a:lvl4pPr indent="0" lvl="3"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4pPr>
            <a:lvl5pPr indent="0" lvl="4"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5pPr>
            <a:lvl6pPr indent="0" lvl="5"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6pPr>
            <a:lvl7pPr indent="0" lvl="6"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7pPr>
            <a:lvl8pPr indent="0" lvl="7"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8pPr>
            <a:lvl9pPr indent="0" lvl="8" marL="0" marR="0" algn="l">
              <a:spcBef>
                <a:spcPts val="0"/>
              </a:spcBef>
              <a:spcAft>
                <a:spcPts val="0"/>
              </a:spcAft>
              <a:buClr>
                <a:srgbClr val="757575"/>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fr-FR"/>
              <a:t>‹#›</a:t>
            </a:fld>
            <a:endParaRPr/>
          </a:p>
        </p:txBody>
      </p:sp>
      <p:pic>
        <p:nvPicPr>
          <p:cNvPr id="217" name="Google Shape;217;g36aaa2964f8_0_931"/>
          <p:cNvPicPr preferRelativeResize="0"/>
          <p:nvPr/>
        </p:nvPicPr>
        <p:blipFill rotWithShape="1">
          <a:blip r:embed="rId3">
            <a:alphaModFix/>
          </a:blip>
          <a:srcRect b="0" l="0" r="0" t="0"/>
          <a:stretch/>
        </p:blipFill>
        <p:spPr>
          <a:xfrm>
            <a:off x="648049" y="592872"/>
            <a:ext cx="1171579" cy="989783"/>
          </a:xfrm>
          <a:prstGeom prst="rect">
            <a:avLst/>
          </a:prstGeom>
          <a:noFill/>
          <a:ln>
            <a:noFill/>
          </a:ln>
        </p:spPr>
      </p:pic>
      <p:pic>
        <p:nvPicPr>
          <p:cNvPr id="218" name="Google Shape;218;g36aaa2964f8_0_931"/>
          <p:cNvPicPr preferRelativeResize="0"/>
          <p:nvPr/>
        </p:nvPicPr>
        <p:blipFill rotWithShape="1">
          <a:blip r:embed="rId4">
            <a:alphaModFix/>
          </a:blip>
          <a:srcRect b="0" l="0" r="0" t="0"/>
          <a:stretch/>
        </p:blipFill>
        <p:spPr>
          <a:xfrm>
            <a:off x="11044692" y="5773271"/>
            <a:ext cx="788325" cy="79926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219" name="Shape 219"/>
        <p:cNvGrpSpPr/>
        <p:nvPr/>
      </p:nvGrpSpPr>
      <p:grpSpPr>
        <a:xfrm>
          <a:off x="0" y="0"/>
          <a:ext cx="0" cy="0"/>
          <a:chOff x="0" y="0"/>
          <a:chExt cx="0" cy="0"/>
        </a:xfrm>
      </p:grpSpPr>
      <p:sp>
        <p:nvSpPr>
          <p:cNvPr id="220" name="Google Shape;220;g36aaa2964f8_0_939"/>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g36aaa2964f8_0_939"/>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2" name="Google Shape;222;g36aaa2964f8_0_93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g36aaa2964f8_0_93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g36aaa2964f8_0_9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225" name="Shape 225"/>
        <p:cNvGrpSpPr/>
        <p:nvPr/>
      </p:nvGrpSpPr>
      <p:grpSpPr>
        <a:xfrm>
          <a:off x="0" y="0"/>
          <a:ext cx="0" cy="0"/>
          <a:chOff x="0" y="0"/>
          <a:chExt cx="0" cy="0"/>
        </a:xfrm>
      </p:grpSpPr>
      <p:sp>
        <p:nvSpPr>
          <p:cNvPr id="226" name="Google Shape;226;g36aaa2964f8_0_94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g36aaa2964f8_0_94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g36aaa2964f8_0_94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9" name="Google Shape;229;g36aaa2964f8_0_94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g36aaa2964f8_0_9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31" name="Shape 231"/>
        <p:cNvGrpSpPr/>
        <p:nvPr/>
      </p:nvGrpSpPr>
      <p:grpSpPr>
        <a:xfrm>
          <a:off x="0" y="0"/>
          <a:ext cx="0" cy="0"/>
          <a:chOff x="0" y="0"/>
          <a:chExt cx="0" cy="0"/>
        </a:xfrm>
      </p:grpSpPr>
      <p:sp>
        <p:nvSpPr>
          <p:cNvPr id="232" name="Google Shape;232;g36aaa2964f8_0_951"/>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g36aaa2964f8_0_951"/>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234" name="Google Shape;234;g36aaa2964f8_0_95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g36aaa2964f8_0_95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6" name="Google Shape;236;g36aaa2964f8_0_95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37" name="Shape 237"/>
        <p:cNvGrpSpPr/>
        <p:nvPr/>
      </p:nvGrpSpPr>
      <p:grpSpPr>
        <a:xfrm>
          <a:off x="0" y="0"/>
          <a:ext cx="0" cy="0"/>
          <a:chOff x="0" y="0"/>
          <a:chExt cx="0" cy="0"/>
        </a:xfrm>
      </p:grpSpPr>
      <p:sp>
        <p:nvSpPr>
          <p:cNvPr id="238" name="Google Shape;238;g36aaa2964f8_0_9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 name="Google Shape;239;g36aaa2964f8_0_957"/>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g36aaa2964f8_0_957"/>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1" name="Google Shape;241;g36aaa2964f8_0_95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g36aaa2964f8_0_95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g36aaa2964f8_0_95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244" name="Shape 244"/>
        <p:cNvGrpSpPr/>
        <p:nvPr/>
      </p:nvGrpSpPr>
      <p:grpSpPr>
        <a:xfrm>
          <a:off x="0" y="0"/>
          <a:ext cx="0" cy="0"/>
          <a:chOff x="0" y="0"/>
          <a:chExt cx="0" cy="0"/>
        </a:xfrm>
      </p:grpSpPr>
      <p:sp>
        <p:nvSpPr>
          <p:cNvPr id="245" name="Google Shape;245;g36aaa2964f8_0_96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6" name="Google Shape;246;g36aaa2964f8_0_96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7" name="Google Shape;247;g36aaa2964f8_0_96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g36aaa2964f8_0_96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49" name="Google Shape;249;g36aaa2964f8_0_96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g36aaa2964f8_0_96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1" name="Google Shape;251;g36aaa2964f8_0_96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2" name="Google Shape;252;g36aaa2964f8_0_96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253" name="Shape 253"/>
        <p:cNvGrpSpPr/>
        <p:nvPr/>
      </p:nvGrpSpPr>
      <p:grpSpPr>
        <a:xfrm>
          <a:off x="0" y="0"/>
          <a:ext cx="0" cy="0"/>
          <a:chOff x="0" y="0"/>
          <a:chExt cx="0" cy="0"/>
        </a:xfrm>
      </p:grpSpPr>
      <p:sp>
        <p:nvSpPr>
          <p:cNvPr id="254" name="Google Shape;254;g36aaa2964f8_0_97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5" name="Google Shape;255;g36aaa2964f8_0_97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g36aaa2964f8_0_97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g36aaa2964f8_0_97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258" name="Shape 258"/>
        <p:cNvGrpSpPr/>
        <p:nvPr/>
      </p:nvGrpSpPr>
      <p:grpSpPr>
        <a:xfrm>
          <a:off x="0" y="0"/>
          <a:ext cx="0" cy="0"/>
          <a:chOff x="0" y="0"/>
          <a:chExt cx="0" cy="0"/>
        </a:xfrm>
      </p:grpSpPr>
      <p:sp>
        <p:nvSpPr>
          <p:cNvPr id="259" name="Google Shape;259;g36aaa2964f8_0_97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g36aaa2964f8_0_97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g36aaa2964f8_0_97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262" name="Shape 262"/>
        <p:cNvGrpSpPr/>
        <p:nvPr/>
      </p:nvGrpSpPr>
      <p:grpSpPr>
        <a:xfrm>
          <a:off x="0" y="0"/>
          <a:ext cx="0" cy="0"/>
          <a:chOff x="0" y="0"/>
          <a:chExt cx="0" cy="0"/>
        </a:xfrm>
      </p:grpSpPr>
      <p:sp>
        <p:nvSpPr>
          <p:cNvPr id="263" name="Google Shape;263;g36aaa2964f8_0_982"/>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g36aaa2964f8_0_982"/>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65" name="Google Shape;265;g36aaa2964f8_0_982"/>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66" name="Google Shape;266;g36aaa2964f8_0_9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g36aaa2964f8_0_9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g36aaa2964f8_0_9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35" name="Shape 35"/>
        <p:cNvGrpSpPr/>
        <p:nvPr/>
      </p:nvGrpSpPr>
      <p:grpSpPr>
        <a:xfrm>
          <a:off x="0" y="0"/>
          <a:ext cx="0" cy="0"/>
          <a:chOff x="0" y="0"/>
          <a:chExt cx="0" cy="0"/>
        </a:xfrm>
      </p:grpSpPr>
      <p:sp>
        <p:nvSpPr>
          <p:cNvPr id="36" name="Google Shape;36;p56"/>
          <p:cNvSpPr txBox="1"/>
          <p:nvPr>
            <p:ph type="title"/>
          </p:nvPr>
        </p:nvSpPr>
        <p:spPr>
          <a:xfrm>
            <a:off x="1443587" y="515983"/>
            <a:ext cx="8079236" cy="1485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sz="44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269" name="Shape 269"/>
        <p:cNvGrpSpPr/>
        <p:nvPr/>
      </p:nvGrpSpPr>
      <p:grpSpPr>
        <a:xfrm>
          <a:off x="0" y="0"/>
          <a:ext cx="0" cy="0"/>
          <a:chOff x="0" y="0"/>
          <a:chExt cx="0" cy="0"/>
        </a:xfrm>
      </p:grpSpPr>
      <p:sp>
        <p:nvSpPr>
          <p:cNvPr id="270" name="Google Shape;270;g36aaa2964f8_0_989"/>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g36aaa2964f8_0_989"/>
          <p:cNvSpPr/>
          <p:nvPr>
            <p:ph idx="2" type="pic"/>
          </p:nvPr>
        </p:nvSpPr>
        <p:spPr>
          <a:xfrm>
            <a:off x="5183188" y="987425"/>
            <a:ext cx="6172200" cy="4873500"/>
          </a:xfrm>
          <a:prstGeom prst="rect">
            <a:avLst/>
          </a:prstGeom>
          <a:noFill/>
          <a:ln>
            <a:noFill/>
          </a:ln>
        </p:spPr>
      </p:sp>
      <p:sp>
        <p:nvSpPr>
          <p:cNvPr id="272" name="Google Shape;272;g36aaa2964f8_0_989"/>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73" name="Google Shape;273;g36aaa2964f8_0_98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g36aaa2964f8_0_98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5" name="Google Shape;275;g36aaa2964f8_0_98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276" name="Shape 276"/>
        <p:cNvGrpSpPr/>
        <p:nvPr/>
      </p:nvGrpSpPr>
      <p:grpSpPr>
        <a:xfrm>
          <a:off x="0" y="0"/>
          <a:ext cx="0" cy="0"/>
          <a:chOff x="0" y="0"/>
          <a:chExt cx="0" cy="0"/>
        </a:xfrm>
      </p:grpSpPr>
      <p:sp>
        <p:nvSpPr>
          <p:cNvPr id="277" name="Google Shape;277;g36aaa2964f8_0_99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8" name="Google Shape;278;g36aaa2964f8_0_996"/>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g36aaa2964f8_0_99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g36aaa2964f8_0_99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1" name="Google Shape;281;g36aaa2964f8_0_9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282" name="Shape 282"/>
        <p:cNvGrpSpPr/>
        <p:nvPr/>
      </p:nvGrpSpPr>
      <p:grpSpPr>
        <a:xfrm>
          <a:off x="0" y="0"/>
          <a:ext cx="0" cy="0"/>
          <a:chOff x="0" y="0"/>
          <a:chExt cx="0" cy="0"/>
        </a:xfrm>
      </p:grpSpPr>
      <p:sp>
        <p:nvSpPr>
          <p:cNvPr id="283" name="Google Shape;283;g36aaa2964f8_0_1002"/>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4" name="Google Shape;284;g36aaa2964f8_0_1002"/>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5" name="Google Shape;285;g36aaa2964f8_0_100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g36aaa2964f8_0_100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g36aaa2964f8_0_100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obj">
  <p:cSld name="OBJECT">
    <p:spTree>
      <p:nvGrpSpPr>
        <p:cNvPr id="295" name="Shape 295"/>
        <p:cNvGrpSpPr/>
        <p:nvPr/>
      </p:nvGrpSpPr>
      <p:grpSpPr>
        <a:xfrm>
          <a:off x="0" y="0"/>
          <a:ext cx="0" cy="0"/>
          <a:chOff x="0" y="0"/>
          <a:chExt cx="0" cy="0"/>
        </a:xfrm>
      </p:grpSpPr>
      <p:sp>
        <p:nvSpPr>
          <p:cNvPr id="296" name="Google Shape;296;g36aaa2964f8_0_1426"/>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g36aaa2964f8_0_1426"/>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g36aaa2964f8_0_1426"/>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99" name="Shape 299"/>
        <p:cNvGrpSpPr/>
        <p:nvPr/>
      </p:nvGrpSpPr>
      <p:grpSpPr>
        <a:xfrm>
          <a:off x="0" y="0"/>
          <a:ext cx="0" cy="0"/>
          <a:chOff x="0" y="0"/>
          <a:chExt cx="0" cy="0"/>
        </a:xfrm>
      </p:grpSpPr>
      <p:sp>
        <p:nvSpPr>
          <p:cNvPr id="300" name="Google Shape;300;g36aaa2964f8_0_1430"/>
          <p:cNvSpPr txBox="1"/>
          <p:nvPr>
            <p:ph type="title"/>
          </p:nvPr>
        </p:nvSpPr>
        <p:spPr>
          <a:xfrm>
            <a:off x="1795780" y="131445"/>
            <a:ext cx="8600400" cy="635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rgbClr val="44536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1" name="Google Shape;301;g36aaa2964f8_0_1430"/>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02" name="Google Shape;302;g36aaa2964f8_0_1430"/>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03" name="Google Shape;303;g36aaa2964f8_0_143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g36aaa2964f8_0_143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5" name="Google Shape;305;g36aaa2964f8_0_1430"/>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06" name="Shape 306"/>
        <p:cNvGrpSpPr/>
        <p:nvPr/>
      </p:nvGrpSpPr>
      <p:grpSpPr>
        <a:xfrm>
          <a:off x="0" y="0"/>
          <a:ext cx="0" cy="0"/>
          <a:chOff x="0" y="0"/>
          <a:chExt cx="0" cy="0"/>
        </a:xfrm>
      </p:grpSpPr>
      <p:sp>
        <p:nvSpPr>
          <p:cNvPr id="307" name="Google Shape;307;g36aaa2964f8_0_1437"/>
          <p:cNvSpPr txBox="1"/>
          <p:nvPr>
            <p:ph type="title"/>
          </p:nvPr>
        </p:nvSpPr>
        <p:spPr>
          <a:xfrm>
            <a:off x="1795780" y="131445"/>
            <a:ext cx="8600400" cy="6357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2000">
                <a:solidFill>
                  <a:srgbClr val="44536A"/>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8" name="Google Shape;308;g36aaa2964f8_0_1437"/>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9" name="Google Shape;309;g36aaa2964f8_0_1437"/>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g36aaa2964f8_0_1437"/>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et contenu" type="obj">
  <p:cSld name="OBJECT">
    <p:spTree>
      <p:nvGrpSpPr>
        <p:cNvPr id="37" name="Shape 37"/>
        <p:cNvGrpSpPr/>
        <p:nvPr/>
      </p:nvGrpSpPr>
      <p:grpSpPr>
        <a:xfrm>
          <a:off x="0" y="0"/>
          <a:ext cx="0" cy="0"/>
          <a:chOff x="0" y="0"/>
          <a:chExt cx="0" cy="0"/>
        </a:xfrm>
      </p:grpSpPr>
      <p:sp>
        <p:nvSpPr>
          <p:cNvPr id="38" name="Google Shape;38;p57"/>
          <p:cNvSpPr txBox="1"/>
          <p:nvPr>
            <p:ph type="title"/>
          </p:nvPr>
        </p:nvSpPr>
        <p:spPr>
          <a:xfrm>
            <a:off x="1371600" y="685800"/>
            <a:ext cx="9601200" cy="1485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400"/>
              <a:buFont typeface="Arial"/>
              <a:buNone/>
              <a:defRPr sz="44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FACD00"/>
              </a:buClr>
              <a:buSzPts val="2800"/>
              <a:buChar char="•"/>
              <a:defRPr sz="2800">
                <a:latin typeface="Arial"/>
                <a:ea typeface="Arial"/>
                <a:cs typeface="Arial"/>
                <a:sym typeface="Arial"/>
              </a:defRPr>
            </a:lvl1pPr>
            <a:lvl2pPr indent="-381000" lvl="1" marL="914400" algn="l">
              <a:lnSpc>
                <a:spcPct val="90000"/>
              </a:lnSpc>
              <a:spcBef>
                <a:spcPts val="500"/>
              </a:spcBef>
              <a:spcAft>
                <a:spcPts val="0"/>
              </a:spcAft>
              <a:buClr>
                <a:srgbClr val="616160"/>
              </a:buClr>
              <a:buSzPts val="2400"/>
              <a:buChar char="•"/>
              <a:defRPr sz="2400">
                <a:latin typeface="Arial"/>
                <a:ea typeface="Arial"/>
                <a:cs typeface="Arial"/>
                <a:sym typeface="Arial"/>
              </a:defRPr>
            </a:lvl2pPr>
            <a:lvl3pPr indent="-381000" lvl="2" marL="1371600" algn="l">
              <a:lnSpc>
                <a:spcPct val="90000"/>
              </a:lnSpc>
              <a:spcBef>
                <a:spcPts val="500"/>
              </a:spcBef>
              <a:spcAft>
                <a:spcPts val="0"/>
              </a:spcAft>
              <a:buClr>
                <a:srgbClr val="616160"/>
              </a:buClr>
              <a:buSzPts val="2400"/>
              <a:buChar char="•"/>
              <a:defRPr sz="2400">
                <a:latin typeface="Arial"/>
                <a:ea typeface="Arial"/>
                <a:cs typeface="Arial"/>
                <a:sym typeface="Arial"/>
              </a:defRPr>
            </a:lvl3pPr>
            <a:lvl4pPr indent="-342900" lvl="3" marL="1828800" algn="l">
              <a:lnSpc>
                <a:spcPct val="90000"/>
              </a:lnSpc>
              <a:spcBef>
                <a:spcPts val="500"/>
              </a:spcBef>
              <a:spcAft>
                <a:spcPts val="0"/>
              </a:spcAft>
              <a:buClr>
                <a:srgbClr val="616160"/>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rgbClr val="616160"/>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PRÉSENTATION">
  <p:cSld name="1_TITRE PRÉSENTATION">
    <p:spTree>
      <p:nvGrpSpPr>
        <p:cNvPr id="40" name="Shape 40"/>
        <p:cNvGrpSpPr/>
        <p:nvPr/>
      </p:nvGrpSpPr>
      <p:grpSpPr>
        <a:xfrm>
          <a:off x="0" y="0"/>
          <a:ext cx="0" cy="0"/>
          <a:chOff x="0" y="0"/>
          <a:chExt cx="0" cy="0"/>
        </a:xfrm>
      </p:grpSpPr>
      <p:sp>
        <p:nvSpPr>
          <p:cNvPr id="41" name="Google Shape;41;p58"/>
          <p:cNvSpPr/>
          <p:nvPr/>
        </p:nvSpPr>
        <p:spPr>
          <a:xfrm>
            <a:off x="-1" y="3429000"/>
            <a:ext cx="12192001" cy="3429000"/>
          </a:xfrm>
          <a:prstGeom prst="rect">
            <a:avLst/>
          </a:prstGeom>
          <a:solidFill>
            <a:srgbClr val="009A3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42" name="Google Shape;42;p58"/>
          <p:cNvSpPr/>
          <p:nvPr>
            <p:ph idx="2" type="pic"/>
          </p:nvPr>
        </p:nvSpPr>
        <p:spPr>
          <a:xfrm>
            <a:off x="0" y="0"/>
            <a:ext cx="12192000" cy="3429000"/>
          </a:xfrm>
          <a:prstGeom prst="rect">
            <a:avLst/>
          </a:prstGeom>
          <a:noFill/>
          <a:ln>
            <a:noFill/>
          </a:ln>
        </p:spPr>
      </p:sp>
      <p:pic>
        <p:nvPicPr>
          <p:cNvPr id="43" name="Google Shape;43;p58"/>
          <p:cNvPicPr preferRelativeResize="0"/>
          <p:nvPr/>
        </p:nvPicPr>
        <p:blipFill rotWithShape="1">
          <a:blip r:embed="rId2">
            <a:alphaModFix/>
          </a:blip>
          <a:srcRect b="0" l="0" r="0" t="0"/>
          <a:stretch/>
        </p:blipFill>
        <p:spPr>
          <a:xfrm>
            <a:off x="518616" y="4397087"/>
            <a:ext cx="1475075" cy="1707109"/>
          </a:xfrm>
          <a:prstGeom prst="rect">
            <a:avLst/>
          </a:prstGeom>
          <a:noFill/>
          <a:ln>
            <a:noFill/>
          </a:ln>
        </p:spPr>
      </p:pic>
      <p:sp>
        <p:nvSpPr>
          <p:cNvPr id="44" name="Google Shape;44;p58"/>
          <p:cNvSpPr txBox="1"/>
          <p:nvPr>
            <p:ph type="ctrTitle"/>
          </p:nvPr>
        </p:nvSpPr>
        <p:spPr>
          <a:xfrm>
            <a:off x="2813154" y="3716596"/>
            <a:ext cx="9144000" cy="1707109"/>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Montserrat Black"/>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58"/>
          <p:cNvSpPr txBox="1"/>
          <p:nvPr>
            <p:ph idx="1" type="subTitle"/>
          </p:nvPr>
        </p:nvSpPr>
        <p:spPr>
          <a:xfrm>
            <a:off x="2813154" y="5711301"/>
            <a:ext cx="9144000" cy="974311"/>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rgbClr val="616160"/>
              </a:buClr>
              <a:buSzPts val="2000"/>
              <a:buNone/>
              <a:defRPr sz="2000"/>
            </a:lvl2pPr>
            <a:lvl3pPr lvl="2" algn="ctr">
              <a:lnSpc>
                <a:spcPct val="90000"/>
              </a:lnSpc>
              <a:spcBef>
                <a:spcPts val="500"/>
              </a:spcBef>
              <a:spcAft>
                <a:spcPts val="0"/>
              </a:spcAft>
              <a:buClr>
                <a:srgbClr val="616160"/>
              </a:buClr>
              <a:buSzPts val="1800"/>
              <a:buNone/>
              <a:defRPr sz="1800"/>
            </a:lvl3pPr>
            <a:lvl4pPr lvl="3" algn="ctr">
              <a:lnSpc>
                <a:spcPct val="90000"/>
              </a:lnSpc>
              <a:spcBef>
                <a:spcPts val="500"/>
              </a:spcBef>
              <a:spcAft>
                <a:spcPts val="0"/>
              </a:spcAft>
              <a:buClr>
                <a:srgbClr val="616160"/>
              </a:buClr>
              <a:buSzPts val="1600"/>
              <a:buNone/>
              <a:defRPr sz="1600"/>
            </a:lvl4pPr>
            <a:lvl5pPr lvl="4" algn="ctr">
              <a:lnSpc>
                <a:spcPct val="90000"/>
              </a:lnSpc>
              <a:spcBef>
                <a:spcPts val="500"/>
              </a:spcBef>
              <a:spcAft>
                <a:spcPts val="0"/>
              </a:spcAft>
              <a:buClr>
                <a:srgbClr val="616160"/>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RE DE CHAPITRE">
  <p:cSld name="2_TITRE DE CHAPITRE">
    <p:spTree>
      <p:nvGrpSpPr>
        <p:cNvPr id="46" name="Shape 46"/>
        <p:cNvGrpSpPr/>
        <p:nvPr/>
      </p:nvGrpSpPr>
      <p:grpSpPr>
        <a:xfrm>
          <a:off x="0" y="0"/>
          <a:ext cx="0" cy="0"/>
          <a:chOff x="0" y="0"/>
          <a:chExt cx="0" cy="0"/>
        </a:xfrm>
      </p:grpSpPr>
      <p:sp>
        <p:nvSpPr>
          <p:cNvPr id="47" name="Google Shape;47;p59"/>
          <p:cNvSpPr txBox="1"/>
          <p:nvPr>
            <p:ph type="title"/>
          </p:nvPr>
        </p:nvSpPr>
        <p:spPr>
          <a:xfrm>
            <a:off x="5669692" y="1439057"/>
            <a:ext cx="5684107" cy="13498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Font typeface="Montserrat Black"/>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59"/>
          <p:cNvSpPr/>
          <p:nvPr/>
        </p:nvSpPr>
        <p:spPr>
          <a:xfrm>
            <a:off x="-1" y="3429000"/>
            <a:ext cx="5216577" cy="3429000"/>
          </a:xfrm>
          <a:prstGeom prst="rect">
            <a:avLst/>
          </a:prstGeom>
          <a:solidFill>
            <a:srgbClr val="009A32"/>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a:solidFill>
                <a:schemeClr val="lt1"/>
              </a:solidFill>
              <a:latin typeface="Montserrat"/>
              <a:ea typeface="Montserrat"/>
              <a:cs typeface="Montserrat"/>
              <a:sym typeface="Montserrat"/>
            </a:endParaRPr>
          </a:p>
        </p:txBody>
      </p:sp>
      <p:pic>
        <p:nvPicPr>
          <p:cNvPr id="49" name="Google Shape;49;p59"/>
          <p:cNvPicPr preferRelativeResize="0"/>
          <p:nvPr/>
        </p:nvPicPr>
        <p:blipFill rotWithShape="1">
          <a:blip r:embed="rId2">
            <a:alphaModFix/>
          </a:blip>
          <a:srcRect b="0" l="0" r="0" t="0"/>
          <a:stretch/>
        </p:blipFill>
        <p:spPr>
          <a:xfrm>
            <a:off x="1477987" y="3922712"/>
            <a:ext cx="2260600" cy="2616200"/>
          </a:xfrm>
          <a:prstGeom prst="rect">
            <a:avLst/>
          </a:prstGeom>
          <a:noFill/>
          <a:ln>
            <a:noFill/>
          </a:ln>
        </p:spPr>
      </p:pic>
      <p:sp>
        <p:nvSpPr>
          <p:cNvPr id="50" name="Google Shape;50;p59"/>
          <p:cNvSpPr/>
          <p:nvPr>
            <p:ph idx="2" type="pic"/>
          </p:nvPr>
        </p:nvSpPr>
        <p:spPr>
          <a:xfrm>
            <a:off x="1" y="0"/>
            <a:ext cx="5216576" cy="3420702"/>
          </a:xfrm>
          <a:prstGeom prst="rect">
            <a:avLst/>
          </a:prstGeom>
          <a:noFill/>
          <a:ln>
            <a:noFill/>
          </a:ln>
        </p:spPr>
      </p:sp>
      <p:cxnSp>
        <p:nvCxnSpPr>
          <p:cNvPr id="51" name="Google Shape;51;p59"/>
          <p:cNvCxnSpPr/>
          <p:nvPr/>
        </p:nvCxnSpPr>
        <p:spPr>
          <a:xfrm>
            <a:off x="5669692" y="1154243"/>
            <a:ext cx="5684107" cy="0"/>
          </a:xfrm>
          <a:prstGeom prst="straightConnector1">
            <a:avLst/>
          </a:prstGeom>
          <a:noFill/>
          <a:ln cap="flat" cmpd="sng" w="25400">
            <a:solidFill>
              <a:schemeClr val="dk2"/>
            </a:solidFill>
            <a:prstDash val="solid"/>
            <a:miter lim="800000"/>
            <a:headEnd len="sm" w="sm" type="none"/>
            <a:tailEnd len="sm" w="sm" type="none"/>
          </a:ln>
        </p:spPr>
      </p:cxnSp>
      <p:sp>
        <p:nvSpPr>
          <p:cNvPr id="52" name="Google Shape;52;p59"/>
          <p:cNvSpPr txBox="1"/>
          <p:nvPr>
            <p:ph idx="1" type="body"/>
          </p:nvPr>
        </p:nvSpPr>
        <p:spPr>
          <a:xfrm>
            <a:off x="5668963" y="2924175"/>
            <a:ext cx="5684837" cy="37131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ACD00"/>
              </a:buClr>
              <a:buSzPts val="1800"/>
              <a:buChar char="•"/>
              <a:defRPr/>
            </a:lvl1pPr>
            <a:lvl2pPr indent="-228600" lvl="1" marL="914400" algn="l">
              <a:lnSpc>
                <a:spcPct val="90000"/>
              </a:lnSpc>
              <a:spcBef>
                <a:spcPts val="500"/>
              </a:spcBef>
              <a:spcAft>
                <a:spcPts val="0"/>
              </a:spcAft>
              <a:buClr>
                <a:srgbClr val="616160"/>
              </a:buClr>
              <a:buSzPts val="2400"/>
              <a:buNone/>
              <a:defRPr b="0" i="0">
                <a:latin typeface="Montserrat"/>
                <a:ea typeface="Montserrat"/>
                <a:cs typeface="Montserrat"/>
                <a:sym typeface="Montserrat"/>
              </a:defRPr>
            </a:lvl2pPr>
            <a:lvl3pPr indent="-355600" lvl="2" marL="1371600" algn="l">
              <a:lnSpc>
                <a:spcPct val="90000"/>
              </a:lnSpc>
              <a:spcBef>
                <a:spcPts val="500"/>
              </a:spcBef>
              <a:spcAft>
                <a:spcPts val="0"/>
              </a:spcAft>
              <a:buClr>
                <a:srgbClr val="616160"/>
              </a:buClr>
              <a:buSzPts val="2000"/>
              <a:buChar char="▪"/>
              <a:defRPr b="0" i="0">
                <a:latin typeface="Montserrat"/>
                <a:ea typeface="Montserrat"/>
                <a:cs typeface="Montserrat"/>
                <a:sym typeface="Montserrat"/>
              </a:defRPr>
            </a:lvl3pPr>
            <a:lvl4pPr indent="-342900" lvl="3" marL="1828800" algn="l">
              <a:lnSpc>
                <a:spcPct val="90000"/>
              </a:lnSpc>
              <a:spcBef>
                <a:spcPts val="500"/>
              </a:spcBef>
              <a:spcAft>
                <a:spcPts val="0"/>
              </a:spcAft>
              <a:buClr>
                <a:srgbClr val="616160"/>
              </a:buClr>
              <a:buSzPts val="1800"/>
              <a:buChar char="•"/>
              <a:defRPr b="0" i="0">
                <a:latin typeface="Montserrat"/>
                <a:ea typeface="Montserrat"/>
                <a:cs typeface="Montserrat"/>
                <a:sym typeface="Montserrat"/>
              </a:defRPr>
            </a:lvl4pPr>
            <a:lvl5pPr indent="-342900" lvl="4" marL="2286000" algn="l">
              <a:lnSpc>
                <a:spcPct val="90000"/>
              </a:lnSpc>
              <a:spcBef>
                <a:spcPts val="500"/>
              </a:spcBef>
              <a:spcAft>
                <a:spcPts val="0"/>
              </a:spcAft>
              <a:buClr>
                <a:srgbClr val="616160"/>
              </a:buClr>
              <a:buSzPts val="1800"/>
              <a:buChar char="•"/>
              <a:defRPr b="0" i="0">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3" name="Google Shape;53;p59"/>
          <p:cNvPicPr preferRelativeResize="0"/>
          <p:nvPr/>
        </p:nvPicPr>
        <p:blipFill rotWithShape="1">
          <a:blip r:embed="rId3">
            <a:alphaModFix amt="41000"/>
          </a:blip>
          <a:srcRect b="0" l="0" r="0" t="0"/>
          <a:stretch/>
        </p:blipFill>
        <p:spPr>
          <a:xfrm>
            <a:off x="10980683" y="5764450"/>
            <a:ext cx="1211317" cy="10935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CRAN ATTENTE">
  <p:cSld name="ECRAN ATTENTE">
    <p:spTree>
      <p:nvGrpSpPr>
        <p:cNvPr id="54" name="Shape 54"/>
        <p:cNvGrpSpPr/>
        <p:nvPr/>
      </p:nvGrpSpPr>
      <p:grpSpPr>
        <a:xfrm>
          <a:off x="0" y="0"/>
          <a:ext cx="0" cy="0"/>
          <a:chOff x="0" y="0"/>
          <a:chExt cx="0" cy="0"/>
        </a:xfrm>
      </p:grpSpPr>
      <p:sp>
        <p:nvSpPr>
          <p:cNvPr id="55" name="Google Shape;55;p66"/>
          <p:cNvSpPr/>
          <p:nvPr/>
        </p:nvSpPr>
        <p:spPr>
          <a:xfrm>
            <a:off x="-3" y="5696261"/>
            <a:ext cx="12192001" cy="1161737"/>
          </a:xfrm>
          <a:prstGeom prst="rect">
            <a:avLst/>
          </a:prstGeom>
          <a:solidFill>
            <a:srgbClr val="E7293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id="56" name="Google Shape;56;p66"/>
          <p:cNvPicPr preferRelativeResize="0"/>
          <p:nvPr/>
        </p:nvPicPr>
        <p:blipFill rotWithShape="1">
          <a:blip r:embed="rId2">
            <a:alphaModFix/>
          </a:blip>
          <a:srcRect b="0" l="0" r="0" t="0"/>
          <a:stretch/>
        </p:blipFill>
        <p:spPr>
          <a:xfrm>
            <a:off x="4009753" y="387178"/>
            <a:ext cx="4172491" cy="5130257"/>
          </a:xfrm>
          <a:prstGeom prst="rect">
            <a:avLst/>
          </a:prstGeom>
          <a:noFill/>
          <a:ln>
            <a:noFill/>
          </a:ln>
        </p:spPr>
      </p:pic>
      <p:sp>
        <p:nvSpPr>
          <p:cNvPr id="57" name="Google Shape;57;p66"/>
          <p:cNvSpPr txBox="1"/>
          <p:nvPr>
            <p:ph idx="1" type="body"/>
          </p:nvPr>
        </p:nvSpPr>
        <p:spPr>
          <a:xfrm>
            <a:off x="5898292" y="5875491"/>
            <a:ext cx="5807676" cy="803275"/>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FACD00"/>
              </a:buClr>
              <a:buSzPts val="1800"/>
              <a:buChar char="•"/>
              <a:defRPr/>
            </a:lvl1pPr>
            <a:lvl2pPr indent="-228600" lvl="1" marL="914400" algn="l">
              <a:lnSpc>
                <a:spcPct val="90000"/>
              </a:lnSpc>
              <a:spcBef>
                <a:spcPts val="500"/>
              </a:spcBef>
              <a:spcAft>
                <a:spcPts val="0"/>
              </a:spcAft>
              <a:buClr>
                <a:schemeClr val="lt1"/>
              </a:buClr>
              <a:buSzPts val="3200"/>
              <a:buNone/>
              <a:defRPr b="1" sz="3200">
                <a:solidFill>
                  <a:schemeClr val="lt1"/>
                </a:solidFill>
                <a:latin typeface="Montserrat Black"/>
                <a:ea typeface="Montserrat Black"/>
                <a:cs typeface="Montserrat Black"/>
                <a:sym typeface="Montserrat Black"/>
              </a:defRPr>
            </a:lvl2pPr>
            <a:lvl3pPr indent="-342900" lvl="2" marL="1371600" algn="l">
              <a:lnSpc>
                <a:spcPct val="90000"/>
              </a:lnSpc>
              <a:spcBef>
                <a:spcPts val="500"/>
              </a:spcBef>
              <a:spcAft>
                <a:spcPts val="0"/>
              </a:spcAft>
              <a:buClr>
                <a:srgbClr val="616160"/>
              </a:buClr>
              <a:buSzPts val="1800"/>
              <a:buChar char="•"/>
              <a:defRPr/>
            </a:lvl3pPr>
            <a:lvl4pPr indent="-342900" lvl="3" marL="1828800" algn="l">
              <a:lnSpc>
                <a:spcPct val="90000"/>
              </a:lnSpc>
              <a:spcBef>
                <a:spcPts val="500"/>
              </a:spcBef>
              <a:spcAft>
                <a:spcPts val="0"/>
              </a:spcAft>
              <a:buClr>
                <a:srgbClr val="616160"/>
              </a:buClr>
              <a:buSzPts val="1800"/>
              <a:buChar char="•"/>
              <a:defRPr/>
            </a:lvl4pPr>
            <a:lvl5pPr indent="-342900" lvl="4" marL="2286000" algn="l">
              <a:lnSpc>
                <a:spcPct val="90000"/>
              </a:lnSpc>
              <a:spcBef>
                <a:spcPts val="500"/>
              </a:spcBef>
              <a:spcAft>
                <a:spcPts val="0"/>
              </a:spcAft>
              <a:buClr>
                <a:srgbClr val="616160"/>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CHAPITRE">
  <p:cSld name="TITRE DE CHAPITRE">
    <p:spTree>
      <p:nvGrpSpPr>
        <p:cNvPr id="58" name="Shape 58"/>
        <p:cNvGrpSpPr/>
        <p:nvPr/>
      </p:nvGrpSpPr>
      <p:grpSpPr>
        <a:xfrm>
          <a:off x="0" y="0"/>
          <a:ext cx="0" cy="0"/>
          <a:chOff x="0" y="0"/>
          <a:chExt cx="0" cy="0"/>
        </a:xfrm>
      </p:grpSpPr>
      <p:pic>
        <p:nvPicPr>
          <p:cNvPr id="59" name="Google Shape;59;p67"/>
          <p:cNvPicPr preferRelativeResize="0"/>
          <p:nvPr/>
        </p:nvPicPr>
        <p:blipFill rotWithShape="1">
          <a:blip r:embed="rId2">
            <a:alphaModFix/>
          </a:blip>
          <a:srcRect b="0" l="0" r="0" t="0"/>
          <a:stretch/>
        </p:blipFill>
        <p:spPr>
          <a:xfrm>
            <a:off x="10981543" y="5768508"/>
            <a:ext cx="1205044" cy="1089491"/>
          </a:xfrm>
          <a:prstGeom prst="rect">
            <a:avLst/>
          </a:prstGeom>
          <a:noFill/>
          <a:ln>
            <a:noFill/>
          </a:ln>
        </p:spPr>
      </p:pic>
      <p:sp>
        <p:nvSpPr>
          <p:cNvPr id="60" name="Google Shape;60;p67"/>
          <p:cNvSpPr txBox="1"/>
          <p:nvPr>
            <p:ph type="title"/>
          </p:nvPr>
        </p:nvSpPr>
        <p:spPr>
          <a:xfrm>
            <a:off x="5669692" y="1439056"/>
            <a:ext cx="5684107" cy="509984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67"/>
          <p:cNvSpPr/>
          <p:nvPr/>
        </p:nvSpPr>
        <p:spPr>
          <a:xfrm>
            <a:off x="-1" y="3429000"/>
            <a:ext cx="5216577" cy="3429000"/>
          </a:xfrm>
          <a:prstGeom prst="rect">
            <a:avLst/>
          </a:prstGeom>
          <a:solidFill>
            <a:srgbClr val="E7293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62" name="Google Shape;62;p67"/>
          <p:cNvSpPr/>
          <p:nvPr>
            <p:ph idx="2" type="pic"/>
          </p:nvPr>
        </p:nvSpPr>
        <p:spPr>
          <a:xfrm>
            <a:off x="1" y="0"/>
            <a:ext cx="5216576" cy="3420702"/>
          </a:xfrm>
          <a:prstGeom prst="rect">
            <a:avLst/>
          </a:prstGeom>
          <a:noFill/>
          <a:ln>
            <a:noFill/>
          </a:ln>
        </p:spPr>
      </p:sp>
      <p:cxnSp>
        <p:nvCxnSpPr>
          <p:cNvPr id="63" name="Google Shape;63;p67"/>
          <p:cNvCxnSpPr/>
          <p:nvPr/>
        </p:nvCxnSpPr>
        <p:spPr>
          <a:xfrm>
            <a:off x="5669692" y="1154243"/>
            <a:ext cx="5684107" cy="0"/>
          </a:xfrm>
          <a:prstGeom prst="straightConnector1">
            <a:avLst/>
          </a:prstGeom>
          <a:noFill/>
          <a:ln cap="flat" cmpd="sng" w="25400">
            <a:solidFill>
              <a:schemeClr val="dk2"/>
            </a:solidFill>
            <a:prstDash val="solid"/>
            <a:miter lim="800000"/>
            <a:headEnd len="sm" w="sm" type="none"/>
            <a:tailEnd len="sm" w="sm" type="none"/>
          </a:ln>
        </p:spPr>
      </p:cxnSp>
      <p:pic>
        <p:nvPicPr>
          <p:cNvPr id="64" name="Google Shape;64;p67"/>
          <p:cNvPicPr preferRelativeResize="0"/>
          <p:nvPr/>
        </p:nvPicPr>
        <p:blipFill rotWithShape="1">
          <a:blip r:embed="rId3">
            <a:alphaModFix/>
          </a:blip>
          <a:srcRect b="0" l="0" r="0" t="0"/>
          <a:stretch/>
        </p:blipFill>
        <p:spPr>
          <a:xfrm>
            <a:off x="1288006" y="3605739"/>
            <a:ext cx="2504011" cy="307552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5.xml"/><Relationship Id="rId12" Type="http://schemas.openxmlformats.org/officeDocument/2006/relationships/slideLayout" Target="../slideLayouts/slideLayout23.xml"/><Relationship Id="rId1" Type="http://schemas.openxmlformats.org/officeDocument/2006/relationships/image" Target="../media/image17.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slideLayout" Target="../slideLayouts/slideLayout42.xml"/><Relationship Id="rId12" Type="http://schemas.openxmlformats.org/officeDocument/2006/relationships/slideLayout" Target="../slideLayouts/slideLayout41.xml"/><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6.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Montserrat Black"/>
              <a:buNone/>
              <a:defRPr b="0" i="0" sz="4400" u="none" cap="none" strike="noStrike">
                <a:solidFill>
                  <a:schemeClr val="dk1"/>
                </a:solidFill>
                <a:latin typeface="Montserrat Black"/>
                <a:ea typeface="Montserrat Black"/>
                <a:cs typeface="Montserrat Black"/>
                <a:sym typeface="Montserrat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rgbClr val="FACD00"/>
              </a:buClr>
              <a:buSzPts val="2800"/>
              <a:buFont typeface="Arial"/>
              <a:buChar char="•"/>
              <a:defRPr b="0" i="0" sz="2800" u="none" cap="none" strike="noStrike">
                <a:solidFill>
                  <a:srgbClr val="FACD00"/>
                </a:solidFill>
                <a:latin typeface="Montserrat ExtraBold"/>
                <a:ea typeface="Montserrat ExtraBold"/>
                <a:cs typeface="Montserrat ExtraBold"/>
                <a:sym typeface="Montserrat ExtraBold"/>
              </a:defRPr>
            </a:lvl1pPr>
            <a:lvl2pPr indent="-381000" lvl="1" marL="914400" marR="0" rtl="0" algn="l">
              <a:lnSpc>
                <a:spcPct val="90000"/>
              </a:lnSpc>
              <a:spcBef>
                <a:spcPts val="500"/>
              </a:spcBef>
              <a:spcAft>
                <a:spcPts val="0"/>
              </a:spcAft>
              <a:buClr>
                <a:srgbClr val="616160"/>
              </a:buClr>
              <a:buSzPts val="2400"/>
              <a:buFont typeface="Arial"/>
              <a:buChar char="•"/>
              <a:defRPr b="0" i="0" sz="2400" u="none" cap="none" strike="noStrike">
                <a:solidFill>
                  <a:srgbClr val="616160"/>
                </a:solidFill>
                <a:latin typeface="Montserrat"/>
                <a:ea typeface="Montserrat"/>
                <a:cs typeface="Montserrat"/>
                <a:sym typeface="Montserrat"/>
              </a:defRPr>
            </a:lvl2pPr>
            <a:lvl3pPr indent="-355600" lvl="2" marL="1371600" marR="0" rtl="0" algn="l">
              <a:lnSpc>
                <a:spcPct val="90000"/>
              </a:lnSpc>
              <a:spcBef>
                <a:spcPts val="500"/>
              </a:spcBef>
              <a:spcAft>
                <a:spcPts val="0"/>
              </a:spcAft>
              <a:buClr>
                <a:srgbClr val="616160"/>
              </a:buClr>
              <a:buSzPts val="2000"/>
              <a:buFont typeface="Arial"/>
              <a:buChar char="•"/>
              <a:defRPr b="0" i="0" sz="2000" u="none" cap="none" strike="noStrike">
                <a:solidFill>
                  <a:srgbClr val="616160"/>
                </a:solidFill>
                <a:latin typeface="Montserrat"/>
                <a:ea typeface="Montserrat"/>
                <a:cs typeface="Montserrat"/>
                <a:sym typeface="Montserrat"/>
              </a:defRPr>
            </a:lvl3pPr>
            <a:lvl4pPr indent="-342900" lvl="3" marL="1828800" marR="0" rtl="0" algn="l">
              <a:lnSpc>
                <a:spcPct val="90000"/>
              </a:lnSpc>
              <a:spcBef>
                <a:spcPts val="500"/>
              </a:spcBef>
              <a:spcAft>
                <a:spcPts val="0"/>
              </a:spcAft>
              <a:buClr>
                <a:srgbClr val="616160"/>
              </a:buClr>
              <a:buSzPts val="1800"/>
              <a:buFont typeface="Arial"/>
              <a:buChar char="•"/>
              <a:defRPr b="0" i="0" sz="1800" u="none" cap="none" strike="noStrike">
                <a:solidFill>
                  <a:srgbClr val="616160"/>
                </a:solidFill>
                <a:latin typeface="Montserrat"/>
                <a:ea typeface="Montserrat"/>
                <a:cs typeface="Montserrat"/>
                <a:sym typeface="Montserrat"/>
              </a:defRPr>
            </a:lvl4pPr>
            <a:lvl5pPr indent="-342900" lvl="4" marL="2286000" marR="0" rtl="0" algn="l">
              <a:lnSpc>
                <a:spcPct val="90000"/>
              </a:lnSpc>
              <a:spcBef>
                <a:spcPts val="500"/>
              </a:spcBef>
              <a:spcAft>
                <a:spcPts val="0"/>
              </a:spcAft>
              <a:buClr>
                <a:srgbClr val="616160"/>
              </a:buClr>
              <a:buSzPts val="1800"/>
              <a:buFont typeface="Arial"/>
              <a:buChar char="•"/>
              <a:defRPr b="0" i="0" sz="1800" u="none" cap="none" strike="noStrike">
                <a:solidFill>
                  <a:srgbClr val="616160"/>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52"/>
          <p:cNvSpPr txBox="1"/>
          <p:nvPr>
            <p:ph idx="10" type="dt"/>
          </p:nvPr>
        </p:nvSpPr>
        <p:spPr>
          <a:xfrm>
            <a:off x="5669692"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9C9C9B"/>
                </a:solidFill>
                <a:latin typeface="Montserrat SemiBold"/>
                <a:ea typeface="Montserrat SemiBold"/>
                <a:cs typeface="Montserrat SemiBold"/>
                <a:sym typeface="Montserrat SemiBold"/>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200" u="none" cap="none" strike="noStrike">
                <a:solidFill>
                  <a:srgbClr val="9C9C9B"/>
                </a:solidFill>
                <a:latin typeface="Montserrat Black"/>
                <a:ea typeface="Montserrat Black"/>
                <a:cs typeface="Montserrat Black"/>
                <a:sym typeface="Montserrat Black"/>
              </a:defRPr>
            </a:lvl1pPr>
            <a:lvl2pPr indent="0" lvl="1" marL="0" marR="0" rtl="0" algn="r">
              <a:spcBef>
                <a:spcPts val="0"/>
              </a:spcBef>
              <a:buNone/>
              <a:defRPr b="1" i="0" sz="1200" u="none" cap="none" strike="noStrike">
                <a:solidFill>
                  <a:srgbClr val="9C9C9B"/>
                </a:solidFill>
                <a:latin typeface="Montserrat Black"/>
                <a:ea typeface="Montserrat Black"/>
                <a:cs typeface="Montserrat Black"/>
                <a:sym typeface="Montserrat Black"/>
              </a:defRPr>
            </a:lvl2pPr>
            <a:lvl3pPr indent="0" lvl="2" marL="0" marR="0" rtl="0" algn="r">
              <a:spcBef>
                <a:spcPts val="0"/>
              </a:spcBef>
              <a:buNone/>
              <a:defRPr b="1" i="0" sz="1200" u="none" cap="none" strike="noStrike">
                <a:solidFill>
                  <a:srgbClr val="9C9C9B"/>
                </a:solidFill>
                <a:latin typeface="Montserrat Black"/>
                <a:ea typeface="Montserrat Black"/>
                <a:cs typeface="Montserrat Black"/>
                <a:sym typeface="Montserrat Black"/>
              </a:defRPr>
            </a:lvl3pPr>
            <a:lvl4pPr indent="0" lvl="3" marL="0" marR="0" rtl="0" algn="r">
              <a:spcBef>
                <a:spcPts val="0"/>
              </a:spcBef>
              <a:buNone/>
              <a:defRPr b="1" i="0" sz="1200" u="none" cap="none" strike="noStrike">
                <a:solidFill>
                  <a:srgbClr val="9C9C9B"/>
                </a:solidFill>
                <a:latin typeface="Montserrat Black"/>
                <a:ea typeface="Montserrat Black"/>
                <a:cs typeface="Montserrat Black"/>
                <a:sym typeface="Montserrat Black"/>
              </a:defRPr>
            </a:lvl4pPr>
            <a:lvl5pPr indent="0" lvl="4" marL="0" marR="0" rtl="0" algn="r">
              <a:spcBef>
                <a:spcPts val="0"/>
              </a:spcBef>
              <a:buNone/>
              <a:defRPr b="1" i="0" sz="1200" u="none" cap="none" strike="noStrike">
                <a:solidFill>
                  <a:srgbClr val="9C9C9B"/>
                </a:solidFill>
                <a:latin typeface="Montserrat Black"/>
                <a:ea typeface="Montserrat Black"/>
                <a:cs typeface="Montserrat Black"/>
                <a:sym typeface="Montserrat Black"/>
              </a:defRPr>
            </a:lvl5pPr>
            <a:lvl6pPr indent="0" lvl="5" marL="0" marR="0" rtl="0" algn="r">
              <a:spcBef>
                <a:spcPts val="0"/>
              </a:spcBef>
              <a:buNone/>
              <a:defRPr b="1" i="0" sz="1200" u="none" cap="none" strike="noStrike">
                <a:solidFill>
                  <a:srgbClr val="9C9C9B"/>
                </a:solidFill>
                <a:latin typeface="Montserrat Black"/>
                <a:ea typeface="Montserrat Black"/>
                <a:cs typeface="Montserrat Black"/>
                <a:sym typeface="Montserrat Black"/>
              </a:defRPr>
            </a:lvl6pPr>
            <a:lvl7pPr indent="0" lvl="6" marL="0" marR="0" rtl="0" algn="r">
              <a:spcBef>
                <a:spcPts val="0"/>
              </a:spcBef>
              <a:buNone/>
              <a:defRPr b="1" i="0" sz="1200" u="none" cap="none" strike="noStrike">
                <a:solidFill>
                  <a:srgbClr val="9C9C9B"/>
                </a:solidFill>
                <a:latin typeface="Montserrat Black"/>
                <a:ea typeface="Montserrat Black"/>
                <a:cs typeface="Montserrat Black"/>
                <a:sym typeface="Montserrat Black"/>
              </a:defRPr>
            </a:lvl7pPr>
            <a:lvl8pPr indent="0" lvl="7" marL="0" marR="0" rtl="0" algn="r">
              <a:spcBef>
                <a:spcPts val="0"/>
              </a:spcBef>
              <a:buNone/>
              <a:defRPr b="1" i="0" sz="1200" u="none" cap="none" strike="noStrike">
                <a:solidFill>
                  <a:srgbClr val="9C9C9B"/>
                </a:solidFill>
                <a:latin typeface="Montserrat Black"/>
                <a:ea typeface="Montserrat Black"/>
                <a:cs typeface="Montserrat Black"/>
                <a:sym typeface="Montserrat Black"/>
              </a:defRPr>
            </a:lvl8pPr>
            <a:lvl9pPr indent="0" lvl="8" marL="0" marR="0" rtl="0" algn="r">
              <a:spcBef>
                <a:spcPts val="0"/>
              </a:spcBef>
              <a:buNone/>
              <a:defRPr b="1" i="0" sz="1200" u="none" cap="none" strike="noStrike">
                <a:solidFill>
                  <a:srgbClr val="9C9C9B"/>
                </a:solidFill>
                <a:latin typeface="Montserrat Black"/>
                <a:ea typeface="Montserrat Black"/>
                <a:cs typeface="Montserrat Black"/>
                <a:sym typeface="Montserrat Black"/>
              </a:defRPr>
            </a:lvl9pPr>
          </a:lstStyle>
          <a:p>
            <a:pPr indent="0" lvl="0" marL="0" rtl="0" algn="r">
              <a:spcBef>
                <a:spcPts val="0"/>
              </a:spcBef>
              <a:spcAft>
                <a:spcPts val="0"/>
              </a:spcAft>
              <a:buNone/>
            </a:pPr>
            <a:fld id="{00000000-1234-1234-1234-123412341234}" type="slidenum">
              <a:rPr lang="fr-FR"/>
              <a:t>‹#›</a:t>
            </a:fld>
            <a:endParaRPr/>
          </a:p>
        </p:txBody>
      </p:sp>
      <p:pic>
        <p:nvPicPr>
          <p:cNvPr id="14" name="Google Shape;14;p52"/>
          <p:cNvPicPr preferRelativeResize="0"/>
          <p:nvPr/>
        </p:nvPicPr>
        <p:blipFill rotWithShape="1">
          <a:blip r:embed="rId1">
            <a:alphaModFix/>
          </a:blip>
          <a:srcRect b="0" l="0" r="0" t="0"/>
          <a:stretch/>
        </p:blipFill>
        <p:spPr>
          <a:xfrm>
            <a:off x="838200" y="6266895"/>
            <a:ext cx="1305706" cy="52755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 name="Shape 97"/>
        <p:cNvGrpSpPr/>
        <p:nvPr/>
      </p:nvGrpSpPr>
      <p:grpSpPr>
        <a:xfrm>
          <a:off x="0" y="0"/>
          <a:ext cx="0" cy="0"/>
          <a:chOff x="0" y="0"/>
          <a:chExt cx="0" cy="0"/>
        </a:xfrm>
      </p:grpSpPr>
      <p:sp>
        <p:nvSpPr>
          <p:cNvPr id="98" name="Google Shape;98;g36aaa2964f8_0_94"/>
          <p:cNvSpPr/>
          <p:nvPr/>
        </p:nvSpPr>
        <p:spPr>
          <a:xfrm>
            <a:off x="9143503" y="4571441"/>
            <a:ext cx="3048300" cy="2286300"/>
          </a:xfrm>
          <a:prstGeom prst="roundRect">
            <a:avLst>
              <a:gd fmla="val 69" name="adj"/>
            </a:avLst>
          </a:prstGeom>
          <a:solidFill>
            <a:srgbClr val="FBB900"/>
          </a:solidFill>
          <a:ln>
            <a:noFill/>
          </a:ln>
        </p:spPr>
        <p:txBody>
          <a:bodyPr anchorCtr="0" anchor="ctr" bIns="60925" lIns="121900" spcFirstLastPara="1" rIns="121900" wrap="square" tIns="60925">
            <a:noAutofit/>
          </a:bodyPr>
          <a:lstStyle/>
          <a:p>
            <a:pPr indent="0" lvl="0" marL="0" marR="0" rtl="0" algn="l">
              <a:lnSpc>
                <a:spcPct val="93000"/>
              </a:lnSpc>
              <a:spcBef>
                <a:spcPts val="0"/>
              </a:spcBef>
              <a:spcAft>
                <a:spcPts val="0"/>
              </a:spcAft>
              <a:buClr>
                <a:srgbClr val="000000"/>
              </a:buClr>
              <a:buSzPts val="1900"/>
              <a:buFont typeface="Times New Roman"/>
              <a:buNone/>
            </a:pPr>
            <a:r>
              <a:t/>
            </a:r>
            <a:endParaRPr b="0" i="0" sz="1900" u="none" cap="none" strike="noStrike">
              <a:solidFill>
                <a:schemeClr val="dk1"/>
              </a:solidFill>
              <a:latin typeface="Arial"/>
              <a:ea typeface="Arial"/>
              <a:cs typeface="Arial"/>
              <a:sym typeface="Arial"/>
            </a:endParaRPr>
          </a:p>
        </p:txBody>
      </p:sp>
      <p:sp>
        <p:nvSpPr>
          <p:cNvPr id="99" name="Google Shape;99;g36aaa2964f8_0_94"/>
          <p:cNvSpPr/>
          <p:nvPr/>
        </p:nvSpPr>
        <p:spPr>
          <a:xfrm>
            <a:off x="3048499" y="2286561"/>
            <a:ext cx="9143700" cy="2286300"/>
          </a:xfrm>
          <a:prstGeom prst="roundRect">
            <a:avLst>
              <a:gd fmla="val 69" name="adj"/>
            </a:avLst>
          </a:prstGeom>
          <a:solidFill>
            <a:srgbClr val="FFFFFF"/>
          </a:solidFill>
          <a:ln>
            <a:noFill/>
          </a:ln>
        </p:spPr>
        <p:txBody>
          <a:bodyPr anchorCtr="0" anchor="ctr" bIns="60925" lIns="121900" spcFirstLastPara="1" rIns="121900" wrap="square" tIns="60925">
            <a:noAutofit/>
          </a:bodyPr>
          <a:lstStyle/>
          <a:p>
            <a:pPr indent="0" lvl="0" marL="0" marR="0" rtl="0" algn="l">
              <a:lnSpc>
                <a:spcPct val="93000"/>
              </a:lnSpc>
              <a:spcBef>
                <a:spcPts val="0"/>
              </a:spcBef>
              <a:spcAft>
                <a:spcPts val="0"/>
              </a:spcAft>
              <a:buClr>
                <a:srgbClr val="000000"/>
              </a:buClr>
              <a:buSzPts val="1900"/>
              <a:buFont typeface="Times New Roman"/>
              <a:buNone/>
            </a:pPr>
            <a:r>
              <a:t/>
            </a:r>
            <a:endParaRPr b="0" i="0" sz="1900" u="none" cap="none" strike="noStrike">
              <a:solidFill>
                <a:schemeClr val="dk1"/>
              </a:solidFill>
              <a:latin typeface="Arial"/>
              <a:ea typeface="Arial"/>
              <a:cs typeface="Arial"/>
              <a:sym typeface="Arial"/>
            </a:endParaRPr>
          </a:p>
        </p:txBody>
      </p:sp>
      <p:sp>
        <p:nvSpPr>
          <p:cNvPr id="100" name="Google Shape;100;g36aaa2964f8_0_94"/>
          <p:cNvSpPr/>
          <p:nvPr/>
        </p:nvSpPr>
        <p:spPr>
          <a:xfrm>
            <a:off x="3048499" y="4571441"/>
            <a:ext cx="6095100" cy="2286300"/>
          </a:xfrm>
          <a:prstGeom prst="roundRect">
            <a:avLst>
              <a:gd fmla="val 69" name="adj"/>
            </a:avLst>
          </a:prstGeom>
          <a:solidFill>
            <a:srgbClr val="F54B66"/>
          </a:solidFill>
          <a:ln>
            <a:noFill/>
          </a:ln>
        </p:spPr>
        <p:txBody>
          <a:bodyPr anchorCtr="0" anchor="ctr" bIns="60925" lIns="121900" spcFirstLastPara="1" rIns="121900" wrap="square" tIns="60925">
            <a:noAutofit/>
          </a:bodyPr>
          <a:lstStyle/>
          <a:p>
            <a:pPr indent="0" lvl="0" marL="0" marR="0" rtl="0" algn="l">
              <a:lnSpc>
                <a:spcPct val="93000"/>
              </a:lnSpc>
              <a:spcBef>
                <a:spcPts val="0"/>
              </a:spcBef>
              <a:spcAft>
                <a:spcPts val="0"/>
              </a:spcAft>
              <a:buClr>
                <a:srgbClr val="000000"/>
              </a:buClr>
              <a:buSzPts val="1900"/>
              <a:buFont typeface="Times New Roman"/>
              <a:buNone/>
            </a:pPr>
            <a:r>
              <a:t/>
            </a:r>
            <a:endParaRPr b="0" i="0" sz="1900" u="none" cap="none" strike="noStrike">
              <a:solidFill>
                <a:schemeClr val="dk1"/>
              </a:solidFill>
              <a:latin typeface="Arial"/>
              <a:ea typeface="Arial"/>
              <a:cs typeface="Arial"/>
              <a:sym typeface="Arial"/>
            </a:endParaRPr>
          </a:p>
        </p:txBody>
      </p:sp>
      <p:sp>
        <p:nvSpPr>
          <p:cNvPr id="101" name="Google Shape;101;g36aaa2964f8_0_94"/>
          <p:cNvSpPr txBox="1"/>
          <p:nvPr>
            <p:ph idx="1" type="body"/>
          </p:nvPr>
        </p:nvSpPr>
        <p:spPr>
          <a:xfrm>
            <a:off x="3387000" y="4762967"/>
            <a:ext cx="9920100" cy="3964800"/>
          </a:xfrm>
          <a:prstGeom prst="rect">
            <a:avLst/>
          </a:prstGeom>
          <a:noFill/>
          <a:ln>
            <a:noFill/>
          </a:ln>
        </p:spPr>
        <p:txBody>
          <a:bodyPr anchorCtr="0" anchor="t" bIns="0" lIns="0" spcFirstLastPara="1" rIns="0" wrap="square" tIns="28300">
            <a:noAutofit/>
          </a:bodyPr>
          <a:lstStyle>
            <a:lvl1pPr indent="-228600" lvl="0" marL="457200" marR="0" algn="l">
              <a:lnSpc>
                <a:spcPct val="93000"/>
              </a:lnSpc>
              <a:spcBef>
                <a:spcPts val="0"/>
              </a:spcBef>
              <a:spcAft>
                <a:spcPts val="0"/>
              </a:spcAft>
              <a:buSzPts val="1900"/>
              <a:buNone/>
              <a:defRPr b="0" i="0" sz="2500" u="none" cap="none" strike="noStrike">
                <a:solidFill>
                  <a:srgbClr val="000000"/>
                </a:solidFill>
                <a:latin typeface="Arial"/>
                <a:ea typeface="Arial"/>
                <a:cs typeface="Arial"/>
                <a:sym typeface="Arial"/>
              </a:defRPr>
            </a:lvl1pPr>
            <a:lvl2pPr indent="-228600" lvl="1" marL="914400" marR="0" algn="l">
              <a:lnSpc>
                <a:spcPct val="93000"/>
              </a:lnSpc>
              <a:spcBef>
                <a:spcPts val="1100"/>
              </a:spcBef>
              <a:spcAft>
                <a:spcPts val="0"/>
              </a:spcAft>
              <a:buSzPts val="1900"/>
              <a:buNone/>
              <a:defRPr b="0" i="0" sz="2200" u="none" cap="none" strike="noStrike">
                <a:solidFill>
                  <a:srgbClr val="000000"/>
                </a:solidFill>
                <a:latin typeface="Arial"/>
                <a:ea typeface="Arial"/>
                <a:cs typeface="Arial"/>
                <a:sym typeface="Arial"/>
              </a:defRPr>
            </a:lvl2pPr>
            <a:lvl3pPr indent="-228600" lvl="2" marL="1371600" marR="0" algn="l">
              <a:lnSpc>
                <a:spcPct val="93000"/>
              </a:lnSpc>
              <a:spcBef>
                <a:spcPts val="900"/>
              </a:spcBef>
              <a:spcAft>
                <a:spcPts val="0"/>
              </a:spcAft>
              <a:buSzPts val="1900"/>
              <a:buNone/>
              <a:defRPr b="0" i="0" sz="2400" u="none" cap="none" strike="noStrike">
                <a:solidFill>
                  <a:srgbClr val="000000"/>
                </a:solidFill>
                <a:latin typeface="Arial"/>
                <a:ea typeface="Arial"/>
                <a:cs typeface="Arial"/>
                <a:sym typeface="Arial"/>
              </a:defRPr>
            </a:lvl3pPr>
            <a:lvl4pPr indent="-228600" lvl="3" marL="1828800" marR="0" algn="l">
              <a:lnSpc>
                <a:spcPct val="93000"/>
              </a:lnSpc>
              <a:spcBef>
                <a:spcPts val="700"/>
              </a:spcBef>
              <a:spcAft>
                <a:spcPts val="0"/>
              </a:spcAft>
              <a:buSzPts val="1900"/>
              <a:buNone/>
              <a:defRPr b="0" i="0" sz="1600" u="none" cap="none" strike="noStrike">
                <a:solidFill>
                  <a:srgbClr val="000000"/>
                </a:solidFill>
                <a:latin typeface="Arial"/>
                <a:ea typeface="Arial"/>
                <a:cs typeface="Arial"/>
                <a:sym typeface="Arial"/>
              </a:defRPr>
            </a:lvl4pPr>
            <a:lvl5pPr indent="-228600" lvl="4" marL="2286000" marR="0" algn="l">
              <a:lnSpc>
                <a:spcPct val="93000"/>
              </a:lnSpc>
              <a:spcBef>
                <a:spcPts val="400"/>
              </a:spcBef>
              <a:spcAft>
                <a:spcPts val="0"/>
              </a:spcAft>
              <a:buSzPts val="1900"/>
              <a:buNone/>
              <a:defRPr b="0" i="0" sz="1600" u="none" cap="none" strike="noStrike">
                <a:solidFill>
                  <a:srgbClr val="000000"/>
                </a:solidFill>
                <a:latin typeface="Arial"/>
                <a:ea typeface="Arial"/>
                <a:cs typeface="Arial"/>
                <a:sym typeface="Arial"/>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02" name="Google Shape;102;g36aaa2964f8_0_94"/>
          <p:cNvSpPr/>
          <p:nvPr/>
        </p:nvSpPr>
        <p:spPr>
          <a:xfrm>
            <a:off x="0" y="2286561"/>
            <a:ext cx="3048300" cy="2286300"/>
          </a:xfrm>
          <a:prstGeom prst="roundRect">
            <a:avLst>
              <a:gd fmla="val 69" name="adj"/>
            </a:avLst>
          </a:prstGeom>
          <a:solidFill>
            <a:srgbClr val="FBB900"/>
          </a:solidFill>
          <a:ln>
            <a:noFill/>
          </a:ln>
        </p:spPr>
        <p:txBody>
          <a:bodyPr anchorCtr="0" anchor="ctr" bIns="60925" lIns="121900" spcFirstLastPara="1" rIns="121900" wrap="square" tIns="60925">
            <a:noAutofit/>
          </a:bodyPr>
          <a:lstStyle/>
          <a:p>
            <a:pPr indent="0" lvl="0" marL="0" marR="0" rtl="0" algn="l">
              <a:lnSpc>
                <a:spcPct val="93000"/>
              </a:lnSpc>
              <a:spcBef>
                <a:spcPts val="0"/>
              </a:spcBef>
              <a:spcAft>
                <a:spcPts val="0"/>
              </a:spcAft>
              <a:buClr>
                <a:srgbClr val="000000"/>
              </a:buClr>
              <a:buSzPts val="1900"/>
              <a:buFont typeface="Times New Roman"/>
              <a:buNone/>
            </a:pPr>
            <a:r>
              <a:t/>
            </a:r>
            <a:endParaRPr b="0" i="0" sz="1900" u="none" cap="none" strike="noStrike">
              <a:solidFill>
                <a:schemeClr val="dk1"/>
              </a:solidFill>
              <a:latin typeface="Arial"/>
              <a:ea typeface="Arial"/>
              <a:cs typeface="Arial"/>
              <a:sym typeface="Arial"/>
            </a:endParaRPr>
          </a:p>
        </p:txBody>
      </p:sp>
      <p:sp>
        <p:nvSpPr>
          <p:cNvPr id="103" name="Google Shape;103;g36aaa2964f8_0_94"/>
          <p:cNvSpPr txBox="1"/>
          <p:nvPr>
            <p:ph type="title"/>
          </p:nvPr>
        </p:nvSpPr>
        <p:spPr>
          <a:xfrm>
            <a:off x="3048499" y="2286561"/>
            <a:ext cx="8677500" cy="2274900"/>
          </a:xfrm>
          <a:prstGeom prst="rect">
            <a:avLst/>
          </a:prstGeom>
          <a:noFill/>
          <a:ln>
            <a:noFill/>
          </a:ln>
        </p:spPr>
        <p:txBody>
          <a:bodyPr anchorCtr="0" anchor="ctr" bIns="0" lIns="0" spcFirstLastPara="1" rIns="0" wrap="square" tIns="0">
            <a:noAutofit/>
          </a:bodyPr>
          <a:lstStyle>
            <a:lvl1pPr lvl="0" marR="0" algn="l">
              <a:lnSpc>
                <a:spcPct val="97000"/>
              </a:lnSpc>
              <a:spcBef>
                <a:spcPts val="0"/>
              </a:spcBef>
              <a:spcAft>
                <a:spcPts val="0"/>
              </a:spcAft>
              <a:buSzPts val="1900"/>
              <a:buNone/>
              <a:defRPr b="0" i="0" sz="3800" u="none" cap="none" strike="noStrike">
                <a:solidFill>
                  <a:srgbClr val="B5057F"/>
                </a:solidFill>
                <a:latin typeface="Open Sans"/>
                <a:ea typeface="Open Sans"/>
                <a:cs typeface="Open Sans"/>
                <a:sym typeface="Open Sans"/>
              </a:defRPr>
            </a:lvl1pPr>
            <a:lvl2pPr lvl="1" marR="0" algn="l">
              <a:lnSpc>
                <a:spcPct val="97000"/>
              </a:lnSpc>
              <a:spcBef>
                <a:spcPts val="0"/>
              </a:spcBef>
              <a:spcAft>
                <a:spcPts val="0"/>
              </a:spcAft>
              <a:buSzPts val="1900"/>
              <a:buNone/>
              <a:defRPr b="0" i="0" sz="3800" u="none" cap="none" strike="noStrike">
                <a:solidFill>
                  <a:srgbClr val="B5057F"/>
                </a:solidFill>
                <a:latin typeface="Open Sans"/>
                <a:ea typeface="Open Sans"/>
                <a:cs typeface="Open Sans"/>
                <a:sym typeface="Open Sans"/>
              </a:defRPr>
            </a:lvl2pPr>
            <a:lvl3pPr lvl="2" marR="0" algn="l">
              <a:lnSpc>
                <a:spcPct val="97000"/>
              </a:lnSpc>
              <a:spcBef>
                <a:spcPts val="0"/>
              </a:spcBef>
              <a:spcAft>
                <a:spcPts val="0"/>
              </a:spcAft>
              <a:buSzPts val="1900"/>
              <a:buNone/>
              <a:defRPr b="0" i="0" sz="3800" u="none" cap="none" strike="noStrike">
                <a:solidFill>
                  <a:srgbClr val="B5057F"/>
                </a:solidFill>
                <a:latin typeface="Open Sans"/>
                <a:ea typeface="Open Sans"/>
                <a:cs typeface="Open Sans"/>
                <a:sym typeface="Open Sans"/>
              </a:defRPr>
            </a:lvl3pPr>
            <a:lvl4pPr lvl="3" marR="0" algn="l">
              <a:lnSpc>
                <a:spcPct val="97000"/>
              </a:lnSpc>
              <a:spcBef>
                <a:spcPts val="0"/>
              </a:spcBef>
              <a:spcAft>
                <a:spcPts val="0"/>
              </a:spcAft>
              <a:buSzPts val="1900"/>
              <a:buNone/>
              <a:defRPr b="0" i="0" sz="3800" u="none" cap="none" strike="noStrike">
                <a:solidFill>
                  <a:srgbClr val="B5057F"/>
                </a:solidFill>
                <a:latin typeface="Open Sans"/>
                <a:ea typeface="Open Sans"/>
                <a:cs typeface="Open Sans"/>
                <a:sym typeface="Open Sans"/>
              </a:defRPr>
            </a:lvl4pPr>
            <a:lvl5pPr lvl="4" marR="0" algn="l">
              <a:lnSpc>
                <a:spcPct val="97000"/>
              </a:lnSpc>
              <a:spcBef>
                <a:spcPts val="0"/>
              </a:spcBef>
              <a:spcAft>
                <a:spcPts val="0"/>
              </a:spcAft>
              <a:buSzPts val="1900"/>
              <a:buNone/>
              <a:defRPr b="0" i="0" sz="3800" u="none" cap="none" strike="noStrike">
                <a:solidFill>
                  <a:srgbClr val="B5057F"/>
                </a:solidFill>
                <a:latin typeface="Open Sans"/>
                <a:ea typeface="Open Sans"/>
                <a:cs typeface="Open Sans"/>
                <a:sym typeface="Open Sans"/>
              </a:defRPr>
            </a:lvl5pPr>
            <a:lvl6pPr lvl="5" marR="0" algn="l">
              <a:lnSpc>
                <a:spcPct val="97000"/>
              </a:lnSpc>
              <a:spcBef>
                <a:spcPts val="0"/>
              </a:spcBef>
              <a:spcAft>
                <a:spcPts val="0"/>
              </a:spcAft>
              <a:buSzPts val="1900"/>
              <a:buNone/>
              <a:defRPr b="0" i="0" sz="3800" u="none" cap="none" strike="noStrike">
                <a:solidFill>
                  <a:srgbClr val="B5057F"/>
                </a:solidFill>
                <a:latin typeface="Open Sans"/>
                <a:ea typeface="Open Sans"/>
                <a:cs typeface="Open Sans"/>
                <a:sym typeface="Open Sans"/>
              </a:defRPr>
            </a:lvl6pPr>
            <a:lvl7pPr lvl="6" marR="0" algn="l">
              <a:lnSpc>
                <a:spcPct val="97000"/>
              </a:lnSpc>
              <a:spcBef>
                <a:spcPts val="0"/>
              </a:spcBef>
              <a:spcAft>
                <a:spcPts val="0"/>
              </a:spcAft>
              <a:buSzPts val="1900"/>
              <a:buNone/>
              <a:defRPr b="0" i="0" sz="3800" u="none" cap="none" strike="noStrike">
                <a:solidFill>
                  <a:srgbClr val="B5057F"/>
                </a:solidFill>
                <a:latin typeface="Open Sans"/>
                <a:ea typeface="Open Sans"/>
                <a:cs typeface="Open Sans"/>
                <a:sym typeface="Open Sans"/>
              </a:defRPr>
            </a:lvl7pPr>
            <a:lvl8pPr lvl="7" marR="0" algn="l">
              <a:lnSpc>
                <a:spcPct val="97000"/>
              </a:lnSpc>
              <a:spcBef>
                <a:spcPts val="0"/>
              </a:spcBef>
              <a:spcAft>
                <a:spcPts val="0"/>
              </a:spcAft>
              <a:buSzPts val="1900"/>
              <a:buNone/>
              <a:defRPr b="0" i="0" sz="3800" u="none" cap="none" strike="noStrike">
                <a:solidFill>
                  <a:srgbClr val="B5057F"/>
                </a:solidFill>
                <a:latin typeface="Open Sans"/>
                <a:ea typeface="Open Sans"/>
                <a:cs typeface="Open Sans"/>
                <a:sym typeface="Open Sans"/>
              </a:defRPr>
            </a:lvl8pPr>
            <a:lvl9pPr lvl="8" marR="0" algn="l">
              <a:lnSpc>
                <a:spcPct val="97000"/>
              </a:lnSpc>
              <a:spcBef>
                <a:spcPts val="0"/>
              </a:spcBef>
              <a:spcAft>
                <a:spcPts val="0"/>
              </a:spcAft>
              <a:buSzPts val="1900"/>
              <a:buNone/>
              <a:defRPr b="0" i="0" sz="3800" u="none" cap="none" strike="noStrike">
                <a:solidFill>
                  <a:srgbClr val="B5057F"/>
                </a:solidFill>
                <a:latin typeface="Open Sans"/>
                <a:ea typeface="Open Sans"/>
                <a:cs typeface="Open Sans"/>
                <a:sym typeface="Open Sans"/>
              </a:defRPr>
            </a:lvl9pPr>
          </a:lstStyle>
          <a:p/>
        </p:txBody>
      </p:sp>
      <p:sp>
        <p:nvSpPr>
          <p:cNvPr id="104" name="Google Shape;104;g36aaa2964f8_0_94"/>
          <p:cNvSpPr/>
          <p:nvPr/>
        </p:nvSpPr>
        <p:spPr>
          <a:xfrm>
            <a:off x="9143503" y="0"/>
            <a:ext cx="3048300" cy="2286300"/>
          </a:xfrm>
          <a:prstGeom prst="roundRect">
            <a:avLst>
              <a:gd fmla="val 69" name="adj"/>
            </a:avLst>
          </a:prstGeom>
          <a:solidFill>
            <a:srgbClr val="F35B36"/>
          </a:solidFill>
          <a:ln>
            <a:noFill/>
          </a:ln>
        </p:spPr>
        <p:txBody>
          <a:bodyPr anchorCtr="0" anchor="ctr" bIns="60925" lIns="121900" spcFirstLastPara="1" rIns="121900" wrap="square" tIns="60925">
            <a:noAutofit/>
          </a:bodyPr>
          <a:lstStyle/>
          <a:p>
            <a:pPr indent="0" lvl="0" marL="0" marR="0" rtl="0" algn="l">
              <a:lnSpc>
                <a:spcPct val="93000"/>
              </a:lnSpc>
              <a:spcBef>
                <a:spcPts val="0"/>
              </a:spcBef>
              <a:spcAft>
                <a:spcPts val="0"/>
              </a:spcAft>
              <a:buClr>
                <a:srgbClr val="000000"/>
              </a:buClr>
              <a:buSzPts val="1900"/>
              <a:buFont typeface="Times New Roman"/>
              <a:buNone/>
            </a:pPr>
            <a:r>
              <a:t/>
            </a:r>
            <a:endParaRPr b="0" i="0" sz="1900" u="none" cap="none" strike="noStrike">
              <a:solidFill>
                <a:schemeClr val="dk1"/>
              </a:solidFill>
              <a:latin typeface="Arial"/>
              <a:ea typeface="Arial"/>
              <a:cs typeface="Arial"/>
              <a:sym typeface="Arial"/>
            </a:endParaRPr>
          </a:p>
        </p:txBody>
      </p:sp>
      <p:sp>
        <p:nvSpPr>
          <p:cNvPr id="105" name="Google Shape;105;g36aaa2964f8_0_94"/>
          <p:cNvSpPr/>
          <p:nvPr/>
        </p:nvSpPr>
        <p:spPr>
          <a:xfrm>
            <a:off x="3048499" y="0"/>
            <a:ext cx="3048300" cy="2286300"/>
          </a:xfrm>
          <a:prstGeom prst="roundRect">
            <a:avLst>
              <a:gd fmla="val 69" name="adj"/>
            </a:avLst>
          </a:prstGeom>
          <a:solidFill>
            <a:srgbClr val="B5057F"/>
          </a:solidFill>
          <a:ln>
            <a:noFill/>
          </a:ln>
        </p:spPr>
        <p:txBody>
          <a:bodyPr anchorCtr="0" anchor="ctr" bIns="60925" lIns="121900" spcFirstLastPara="1" rIns="121900" wrap="square" tIns="60925">
            <a:noAutofit/>
          </a:bodyPr>
          <a:lstStyle/>
          <a:p>
            <a:pPr indent="0" lvl="0" marL="0" marR="0" rtl="0" algn="l">
              <a:lnSpc>
                <a:spcPct val="93000"/>
              </a:lnSpc>
              <a:spcBef>
                <a:spcPts val="0"/>
              </a:spcBef>
              <a:spcAft>
                <a:spcPts val="0"/>
              </a:spcAft>
              <a:buClr>
                <a:srgbClr val="000000"/>
              </a:buClr>
              <a:buSzPts val="1900"/>
              <a:buFont typeface="Times New Roman"/>
              <a:buNone/>
            </a:pPr>
            <a:r>
              <a:t/>
            </a:r>
            <a:endParaRPr b="0" i="0" sz="1900" u="none" cap="none" strike="noStrike">
              <a:solidFill>
                <a:schemeClr val="dk1"/>
              </a:solidFill>
              <a:latin typeface="Arial"/>
              <a:ea typeface="Arial"/>
              <a:cs typeface="Arial"/>
              <a:sym typeface="Arial"/>
            </a:endParaRPr>
          </a:p>
        </p:txBody>
      </p:sp>
      <p:pic>
        <p:nvPicPr>
          <p:cNvPr id="106" name="Google Shape;106;g36aaa2964f8_0_94"/>
          <p:cNvPicPr preferRelativeResize="0"/>
          <p:nvPr/>
        </p:nvPicPr>
        <p:blipFill rotWithShape="1">
          <a:blip r:embed="rId1">
            <a:alphaModFix/>
          </a:blip>
          <a:srcRect b="0" l="0" r="0" t="0"/>
          <a:stretch/>
        </p:blipFill>
        <p:spPr>
          <a:xfrm>
            <a:off x="903996" y="685464"/>
            <a:ext cx="1987198" cy="137092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3" name="Shape 143"/>
        <p:cNvGrpSpPr/>
        <p:nvPr/>
      </p:nvGrpSpPr>
      <p:grpSpPr>
        <a:xfrm>
          <a:off x="0" y="0"/>
          <a:ext cx="0" cy="0"/>
          <a:chOff x="0" y="0"/>
          <a:chExt cx="0" cy="0"/>
        </a:xfrm>
      </p:grpSpPr>
      <p:sp>
        <p:nvSpPr>
          <p:cNvPr id="144" name="Google Shape;144;g36aaa2964f8_0_334"/>
          <p:cNvSpPr txBox="1"/>
          <p:nvPr>
            <p:ph type="title"/>
          </p:nvPr>
        </p:nvSpPr>
        <p:spPr>
          <a:xfrm>
            <a:off x="479999" y="1200000"/>
            <a:ext cx="11232000" cy="9600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Clr>
                <a:schemeClr val="dk1"/>
              </a:buClr>
              <a:buSzPts val="3400"/>
              <a:buFont typeface="Arial"/>
              <a:buNone/>
              <a:defRPr b="1" i="0" sz="3400" u="none" cap="none" strike="noStrike">
                <a:solidFill>
                  <a:schemeClr val="dk1"/>
                </a:solidFill>
                <a:latin typeface="Arial"/>
                <a:ea typeface="Arial"/>
                <a:cs typeface="Arial"/>
                <a:sym typeface="Arial"/>
              </a:defRPr>
            </a:lvl1pPr>
            <a:lvl2pPr lvl="1">
              <a:spcBef>
                <a:spcPts val="0"/>
              </a:spcBef>
              <a:spcAft>
                <a:spcPts val="0"/>
              </a:spcAft>
              <a:buSzPts val="1900"/>
              <a:buNone/>
              <a:defRPr sz="2400"/>
            </a:lvl2pPr>
            <a:lvl3pPr lvl="2">
              <a:spcBef>
                <a:spcPts val="0"/>
              </a:spcBef>
              <a:spcAft>
                <a:spcPts val="0"/>
              </a:spcAft>
              <a:buSzPts val="1900"/>
              <a:buNone/>
              <a:defRPr sz="2400"/>
            </a:lvl3pPr>
            <a:lvl4pPr lvl="3">
              <a:spcBef>
                <a:spcPts val="0"/>
              </a:spcBef>
              <a:spcAft>
                <a:spcPts val="0"/>
              </a:spcAft>
              <a:buSzPts val="1900"/>
              <a:buNone/>
              <a:defRPr sz="2400"/>
            </a:lvl4pPr>
            <a:lvl5pPr lvl="4">
              <a:spcBef>
                <a:spcPts val="0"/>
              </a:spcBef>
              <a:spcAft>
                <a:spcPts val="0"/>
              </a:spcAft>
              <a:buSzPts val="1900"/>
              <a:buNone/>
              <a:defRPr sz="2400"/>
            </a:lvl5pPr>
            <a:lvl6pPr lvl="5">
              <a:spcBef>
                <a:spcPts val="0"/>
              </a:spcBef>
              <a:spcAft>
                <a:spcPts val="0"/>
              </a:spcAft>
              <a:buSzPts val="1900"/>
              <a:buNone/>
              <a:defRPr sz="2400"/>
            </a:lvl6pPr>
            <a:lvl7pPr lvl="6">
              <a:spcBef>
                <a:spcPts val="0"/>
              </a:spcBef>
              <a:spcAft>
                <a:spcPts val="0"/>
              </a:spcAft>
              <a:buSzPts val="1900"/>
              <a:buNone/>
              <a:defRPr sz="2400"/>
            </a:lvl7pPr>
            <a:lvl8pPr lvl="7">
              <a:spcBef>
                <a:spcPts val="0"/>
              </a:spcBef>
              <a:spcAft>
                <a:spcPts val="0"/>
              </a:spcAft>
              <a:buSzPts val="1900"/>
              <a:buNone/>
              <a:defRPr sz="2400"/>
            </a:lvl8pPr>
            <a:lvl9pPr lvl="8">
              <a:spcBef>
                <a:spcPts val="0"/>
              </a:spcBef>
              <a:spcAft>
                <a:spcPts val="0"/>
              </a:spcAft>
              <a:buSzPts val="1900"/>
              <a:buNone/>
              <a:defRPr sz="2400"/>
            </a:lvl9pPr>
          </a:lstStyle>
          <a:p/>
        </p:txBody>
      </p:sp>
      <p:sp>
        <p:nvSpPr>
          <p:cNvPr id="145" name="Google Shape;145;g36aaa2964f8_0_334"/>
          <p:cNvSpPr txBox="1"/>
          <p:nvPr>
            <p:ph idx="1" type="body"/>
          </p:nvPr>
        </p:nvSpPr>
        <p:spPr>
          <a:xfrm>
            <a:off x="479999" y="2448000"/>
            <a:ext cx="11232000" cy="34320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311150" lvl="1" marL="914400" marR="0" algn="l">
              <a:lnSpc>
                <a:spcPct val="100000"/>
              </a:lnSpc>
              <a:spcBef>
                <a:spcPts val="800"/>
              </a:spcBef>
              <a:spcAft>
                <a:spcPts val="0"/>
              </a:spcAft>
              <a:buClr>
                <a:schemeClr val="dk1"/>
              </a:buClr>
              <a:buSzPts val="1300"/>
              <a:buFont typeface="Arial"/>
              <a:buChar char="•"/>
              <a:defRPr b="0" i="0" sz="1300" u="none" cap="none" strike="noStrike">
                <a:solidFill>
                  <a:schemeClr val="dk1"/>
                </a:solidFill>
                <a:latin typeface="Arial"/>
                <a:ea typeface="Arial"/>
                <a:cs typeface="Arial"/>
                <a:sym typeface="Arial"/>
              </a:defRPr>
            </a:lvl2pPr>
            <a:lvl3pPr indent="-298450" lvl="2" marL="1371600" marR="0" algn="l">
              <a:lnSpc>
                <a:spcPct val="100000"/>
              </a:lnSpc>
              <a:spcBef>
                <a:spcPts val="8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3pPr>
            <a:lvl4pPr indent="-292100" lvl="3" marL="1828800" marR="0" algn="l">
              <a:lnSpc>
                <a:spcPct val="100000"/>
              </a:lnSpc>
              <a:spcBef>
                <a:spcPts val="1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85750" lvl="4" marL="2286000" marR="0" algn="l">
              <a:lnSpc>
                <a:spcPct val="100000"/>
              </a:lnSpc>
              <a:spcBef>
                <a:spcPts val="1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400050" lvl="5" marL="2743200" marR="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146" name="Google Shape;146;g36aaa2964f8_0_334"/>
          <p:cNvSpPr txBox="1"/>
          <p:nvPr>
            <p:ph idx="10" type="dt"/>
          </p:nvPr>
        </p:nvSpPr>
        <p:spPr>
          <a:xfrm>
            <a:off x="10152000" y="6378000"/>
            <a:ext cx="1560000" cy="480000"/>
          </a:xfrm>
          <a:prstGeom prst="rect">
            <a:avLst/>
          </a:prstGeom>
          <a:noFill/>
          <a:ln>
            <a:noFill/>
          </a:ln>
        </p:spPr>
        <p:txBody>
          <a:bodyPr anchorCtr="0" anchor="ctr" bIns="0" lIns="0" spcFirstLastPara="1" rIns="0" wrap="square" tIns="0">
            <a:noAutofit/>
          </a:bodyPr>
          <a:lstStyle>
            <a:lvl1pPr lvl="0" marR="0" algn="ctr">
              <a:spcBef>
                <a:spcPts val="0"/>
              </a:spcBef>
              <a:spcAft>
                <a:spcPts val="0"/>
              </a:spcAft>
              <a:buSzPts val="1900"/>
              <a:buNone/>
              <a:defRPr b="1" i="0" sz="1000" u="none" cap="none" strike="noStrike">
                <a:solidFill>
                  <a:schemeClr val="dk1"/>
                </a:solidFill>
                <a:latin typeface="Arial"/>
                <a:ea typeface="Arial"/>
                <a:cs typeface="Arial"/>
                <a:sym typeface="Arial"/>
              </a:defRPr>
            </a:lvl1pPr>
            <a:lvl2pPr lvl="1" marR="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147" name="Google Shape;147;g36aaa2964f8_0_334"/>
          <p:cNvSpPr txBox="1"/>
          <p:nvPr>
            <p:ph idx="11" type="ftr"/>
          </p:nvPr>
        </p:nvSpPr>
        <p:spPr>
          <a:xfrm>
            <a:off x="480000" y="6378000"/>
            <a:ext cx="7872000" cy="480000"/>
          </a:xfrm>
          <a:prstGeom prst="rect">
            <a:avLst/>
          </a:prstGeom>
          <a:noFill/>
          <a:ln>
            <a:noFill/>
          </a:ln>
        </p:spPr>
        <p:txBody>
          <a:bodyPr anchorCtr="0" anchor="ctr" bIns="0" lIns="0" spcFirstLastPara="1" rIns="0" wrap="square" tIns="0">
            <a:noAutofit/>
          </a:bodyPr>
          <a:lstStyle>
            <a:lvl1pPr lvl="0" marR="0" algn="l">
              <a:spcBef>
                <a:spcPts val="0"/>
              </a:spcBef>
              <a:spcAft>
                <a:spcPts val="0"/>
              </a:spcAft>
              <a:buSzPts val="1900"/>
              <a:buNone/>
              <a:defRPr b="1" i="0" sz="1000" u="none" cap="none" strike="noStrike">
                <a:solidFill>
                  <a:schemeClr val="dk1"/>
                </a:solidFill>
                <a:latin typeface="Arial"/>
                <a:ea typeface="Arial"/>
                <a:cs typeface="Arial"/>
                <a:sym typeface="Arial"/>
              </a:defRPr>
            </a:lvl1pPr>
            <a:lvl2pPr lvl="1" marR="0" algn="l">
              <a:spcBef>
                <a:spcPts val="0"/>
              </a:spcBef>
              <a:spcAft>
                <a:spcPts val="0"/>
              </a:spcAft>
              <a:buSzPts val="1900"/>
              <a:buNone/>
              <a:defRPr b="0" i="0" sz="2400" u="none" cap="none" strike="noStrike">
                <a:solidFill>
                  <a:schemeClr val="dk1"/>
                </a:solidFill>
                <a:latin typeface="Arial"/>
                <a:ea typeface="Arial"/>
                <a:cs typeface="Arial"/>
                <a:sym typeface="Arial"/>
              </a:defRPr>
            </a:lvl2pPr>
            <a:lvl3pPr lvl="2" marR="0" algn="l">
              <a:spcBef>
                <a:spcPts val="0"/>
              </a:spcBef>
              <a:spcAft>
                <a:spcPts val="0"/>
              </a:spcAft>
              <a:buSzPts val="1900"/>
              <a:buNone/>
              <a:defRPr b="0" i="0" sz="2400" u="none" cap="none" strike="noStrike">
                <a:solidFill>
                  <a:schemeClr val="dk1"/>
                </a:solidFill>
                <a:latin typeface="Arial"/>
                <a:ea typeface="Arial"/>
                <a:cs typeface="Arial"/>
                <a:sym typeface="Arial"/>
              </a:defRPr>
            </a:lvl3pPr>
            <a:lvl4pPr lvl="3" marR="0" algn="l">
              <a:spcBef>
                <a:spcPts val="0"/>
              </a:spcBef>
              <a:spcAft>
                <a:spcPts val="0"/>
              </a:spcAft>
              <a:buSzPts val="1900"/>
              <a:buNone/>
              <a:defRPr b="0" i="0" sz="2400" u="none" cap="none" strike="noStrike">
                <a:solidFill>
                  <a:schemeClr val="dk1"/>
                </a:solidFill>
                <a:latin typeface="Arial"/>
                <a:ea typeface="Arial"/>
                <a:cs typeface="Arial"/>
                <a:sym typeface="Arial"/>
              </a:defRPr>
            </a:lvl4pPr>
            <a:lvl5pPr lvl="4" marR="0" algn="l">
              <a:spcBef>
                <a:spcPts val="0"/>
              </a:spcBef>
              <a:spcAft>
                <a:spcPts val="0"/>
              </a:spcAft>
              <a:buSzPts val="1900"/>
              <a:buNone/>
              <a:defRPr b="0" i="0" sz="2400" u="none" cap="none" strike="noStrike">
                <a:solidFill>
                  <a:schemeClr val="dk1"/>
                </a:solidFill>
                <a:latin typeface="Arial"/>
                <a:ea typeface="Arial"/>
                <a:cs typeface="Arial"/>
                <a:sym typeface="Arial"/>
              </a:defRPr>
            </a:lvl5pPr>
            <a:lvl6pPr lvl="5" marR="0" algn="l">
              <a:spcBef>
                <a:spcPts val="0"/>
              </a:spcBef>
              <a:spcAft>
                <a:spcPts val="0"/>
              </a:spcAft>
              <a:buSzPts val="1900"/>
              <a:buNone/>
              <a:defRPr b="0" i="0" sz="2400" u="none" cap="none" strike="noStrike">
                <a:solidFill>
                  <a:schemeClr val="dk1"/>
                </a:solidFill>
                <a:latin typeface="Arial"/>
                <a:ea typeface="Arial"/>
                <a:cs typeface="Arial"/>
                <a:sym typeface="Arial"/>
              </a:defRPr>
            </a:lvl6pPr>
            <a:lvl7pPr lvl="6" marR="0" algn="l">
              <a:spcBef>
                <a:spcPts val="0"/>
              </a:spcBef>
              <a:spcAft>
                <a:spcPts val="0"/>
              </a:spcAft>
              <a:buSzPts val="1900"/>
              <a:buNone/>
              <a:defRPr b="0" i="0" sz="2400" u="none" cap="none" strike="noStrike">
                <a:solidFill>
                  <a:schemeClr val="dk1"/>
                </a:solidFill>
                <a:latin typeface="Arial"/>
                <a:ea typeface="Arial"/>
                <a:cs typeface="Arial"/>
                <a:sym typeface="Arial"/>
              </a:defRPr>
            </a:lvl7pPr>
            <a:lvl8pPr lvl="7" marR="0" algn="l">
              <a:spcBef>
                <a:spcPts val="0"/>
              </a:spcBef>
              <a:spcAft>
                <a:spcPts val="0"/>
              </a:spcAft>
              <a:buSzPts val="1900"/>
              <a:buNone/>
              <a:defRPr b="0" i="0" sz="2400" u="none" cap="none" strike="noStrike">
                <a:solidFill>
                  <a:schemeClr val="dk1"/>
                </a:solidFill>
                <a:latin typeface="Arial"/>
                <a:ea typeface="Arial"/>
                <a:cs typeface="Arial"/>
                <a:sym typeface="Arial"/>
              </a:defRPr>
            </a:lvl8pPr>
            <a:lvl9pPr lvl="8" marR="0" algn="l">
              <a:spcBef>
                <a:spcPts val="0"/>
              </a:spcBef>
              <a:spcAft>
                <a:spcPts val="0"/>
              </a:spcAft>
              <a:buSzPts val="1900"/>
              <a:buNone/>
              <a:defRPr b="0" i="0" sz="2400" u="none" cap="none" strike="noStrike">
                <a:solidFill>
                  <a:schemeClr val="dk1"/>
                </a:solidFill>
                <a:latin typeface="Arial"/>
                <a:ea typeface="Arial"/>
                <a:cs typeface="Arial"/>
                <a:sym typeface="Arial"/>
              </a:defRPr>
            </a:lvl9pPr>
          </a:lstStyle>
          <a:p/>
        </p:txBody>
      </p:sp>
      <p:sp>
        <p:nvSpPr>
          <p:cNvPr id="148" name="Google Shape;148;g36aaa2964f8_0_334"/>
          <p:cNvSpPr txBox="1"/>
          <p:nvPr>
            <p:ph idx="12" type="sldNum"/>
          </p:nvPr>
        </p:nvSpPr>
        <p:spPr>
          <a:xfrm>
            <a:off x="8352000" y="6378000"/>
            <a:ext cx="1800000" cy="480000"/>
          </a:xfrm>
          <a:prstGeom prst="rect">
            <a:avLst/>
          </a:prstGeom>
          <a:noFill/>
          <a:ln>
            <a:noFill/>
          </a:ln>
        </p:spPr>
        <p:txBody>
          <a:bodyPr anchorCtr="0" anchor="ctr" bIns="0" lIns="0" spcFirstLastPara="1" rIns="0" wrap="square" tIns="0">
            <a:noAutofit/>
          </a:bodyPr>
          <a:lstStyle>
            <a:lvl1pPr indent="0" lvl="0" marL="0" marR="0" algn="r">
              <a:spcBef>
                <a:spcPts val="0"/>
              </a:spcBef>
              <a:buNone/>
              <a:defRPr b="1" i="0" sz="1000" u="none" cap="none" strike="noStrike">
                <a:solidFill>
                  <a:schemeClr val="dk1"/>
                </a:solidFill>
                <a:latin typeface="Arial"/>
                <a:ea typeface="Arial"/>
                <a:cs typeface="Arial"/>
                <a:sym typeface="Arial"/>
              </a:defRPr>
            </a:lvl1pPr>
            <a:lvl2pPr indent="0" lvl="1" marL="0" marR="0" algn="r">
              <a:spcBef>
                <a:spcPts val="0"/>
              </a:spcBef>
              <a:buNone/>
              <a:defRPr b="1" i="0" sz="1000" u="none" cap="none" strike="noStrike">
                <a:solidFill>
                  <a:schemeClr val="dk1"/>
                </a:solidFill>
                <a:latin typeface="Arial"/>
                <a:ea typeface="Arial"/>
                <a:cs typeface="Arial"/>
                <a:sym typeface="Arial"/>
              </a:defRPr>
            </a:lvl2pPr>
            <a:lvl3pPr indent="0" lvl="2" marL="0" marR="0" algn="r">
              <a:spcBef>
                <a:spcPts val="0"/>
              </a:spcBef>
              <a:buNone/>
              <a:defRPr b="1" i="0" sz="1000" u="none" cap="none" strike="noStrike">
                <a:solidFill>
                  <a:schemeClr val="dk1"/>
                </a:solidFill>
                <a:latin typeface="Arial"/>
                <a:ea typeface="Arial"/>
                <a:cs typeface="Arial"/>
                <a:sym typeface="Arial"/>
              </a:defRPr>
            </a:lvl3pPr>
            <a:lvl4pPr indent="0" lvl="3" marL="0" marR="0" algn="r">
              <a:spcBef>
                <a:spcPts val="0"/>
              </a:spcBef>
              <a:buNone/>
              <a:defRPr b="1" i="0" sz="1000" u="none" cap="none" strike="noStrike">
                <a:solidFill>
                  <a:schemeClr val="dk1"/>
                </a:solidFill>
                <a:latin typeface="Arial"/>
                <a:ea typeface="Arial"/>
                <a:cs typeface="Arial"/>
                <a:sym typeface="Arial"/>
              </a:defRPr>
            </a:lvl4pPr>
            <a:lvl5pPr indent="0" lvl="4" marL="0" marR="0" algn="r">
              <a:spcBef>
                <a:spcPts val="0"/>
              </a:spcBef>
              <a:buNone/>
              <a:defRPr b="1" i="0" sz="1000" u="none" cap="none" strike="noStrike">
                <a:solidFill>
                  <a:schemeClr val="dk1"/>
                </a:solidFill>
                <a:latin typeface="Arial"/>
                <a:ea typeface="Arial"/>
                <a:cs typeface="Arial"/>
                <a:sym typeface="Arial"/>
              </a:defRPr>
            </a:lvl5pPr>
            <a:lvl6pPr indent="0" lvl="5" marL="0" marR="0" algn="r">
              <a:spcBef>
                <a:spcPts val="0"/>
              </a:spcBef>
              <a:buNone/>
              <a:defRPr b="1" i="0" sz="1000" u="none" cap="none" strike="noStrike">
                <a:solidFill>
                  <a:schemeClr val="dk1"/>
                </a:solidFill>
                <a:latin typeface="Arial"/>
                <a:ea typeface="Arial"/>
                <a:cs typeface="Arial"/>
                <a:sym typeface="Arial"/>
              </a:defRPr>
            </a:lvl6pPr>
            <a:lvl7pPr indent="0" lvl="6" marL="0" marR="0" algn="r">
              <a:spcBef>
                <a:spcPts val="0"/>
              </a:spcBef>
              <a:buNone/>
              <a:defRPr b="1" i="0" sz="1000" u="none" cap="none" strike="noStrike">
                <a:solidFill>
                  <a:schemeClr val="dk1"/>
                </a:solidFill>
                <a:latin typeface="Arial"/>
                <a:ea typeface="Arial"/>
                <a:cs typeface="Arial"/>
                <a:sym typeface="Arial"/>
              </a:defRPr>
            </a:lvl7pPr>
            <a:lvl8pPr indent="0" lvl="7" marL="0" marR="0" algn="r">
              <a:spcBef>
                <a:spcPts val="0"/>
              </a:spcBef>
              <a:buNone/>
              <a:defRPr b="1" i="0" sz="1000" u="none" cap="none" strike="noStrike">
                <a:solidFill>
                  <a:schemeClr val="dk1"/>
                </a:solidFill>
                <a:latin typeface="Arial"/>
                <a:ea typeface="Arial"/>
                <a:cs typeface="Arial"/>
                <a:sym typeface="Arial"/>
              </a:defRPr>
            </a:lvl8pPr>
            <a:lvl9pPr indent="0" lvl="8" marL="0" marR="0" algn="r">
              <a:spcBef>
                <a:spcPts val="0"/>
              </a:spcBef>
              <a:buNone/>
              <a:defRPr b="1" i="0" sz="10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cxnSp>
        <p:nvCxnSpPr>
          <p:cNvPr id="149" name="Google Shape;149;g36aaa2964f8_0_334"/>
          <p:cNvCxnSpPr/>
          <p:nvPr/>
        </p:nvCxnSpPr>
        <p:spPr>
          <a:xfrm>
            <a:off x="480000" y="6379200"/>
            <a:ext cx="11232000" cy="0"/>
          </a:xfrm>
          <a:prstGeom prst="straightConnector1">
            <a:avLst/>
          </a:prstGeom>
          <a:noFill/>
          <a:ln cap="flat" cmpd="sng" w="10150">
            <a:solidFill>
              <a:schemeClr val="dk1"/>
            </a:solidFill>
            <a:prstDash val="solid"/>
            <a:round/>
            <a:headEnd len="sm" w="sm" type="none"/>
            <a:tailEnd len="sm" w="sm" type="none"/>
          </a:ln>
        </p:spPr>
      </p:cxnSp>
      <p:pic>
        <p:nvPicPr>
          <p:cNvPr id="150" name="Google Shape;150;g36aaa2964f8_0_334"/>
          <p:cNvPicPr preferRelativeResize="0"/>
          <p:nvPr/>
        </p:nvPicPr>
        <p:blipFill rotWithShape="1">
          <a:blip r:embed="rId1">
            <a:alphaModFix/>
          </a:blip>
          <a:srcRect b="0" l="0" r="0" t="0"/>
          <a:stretch/>
        </p:blipFill>
        <p:spPr>
          <a:xfrm>
            <a:off x="518799" y="110613"/>
            <a:ext cx="1569309" cy="108263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4" r:id="rId2"/>
    <p:sldLayoutId id="2147483675" r:id="rId3"/>
    <p:sldLayoutId id="2147483676" r:id="rId4"/>
    <p:sldLayoutId id="2147483677" r:id="rId5"/>
    <p:sldLayoutId id="2147483678" r:id="rId6"/>
    <p:sldLayoutId id="2147483679"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g36aaa2964f8_0_9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7" name="Google Shape;197;g36aaa2964f8_0_9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8" name="Google Shape;198;g36aaa2964f8_0_9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99" name="Google Shape;199;g36aaa2964f8_0_9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0" name="Google Shape;200;g36aaa2964f8_0_9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757575"/>
                </a:solidFill>
                <a:latin typeface="Arial"/>
                <a:ea typeface="Arial"/>
                <a:cs typeface="Arial"/>
                <a:sym typeface="Arial"/>
              </a:defRPr>
            </a:lvl1pPr>
            <a:lvl2pPr indent="0" lvl="1" marL="0" marR="0" algn="r">
              <a:spcBef>
                <a:spcPts val="0"/>
              </a:spcBef>
              <a:buNone/>
              <a:defRPr b="0" i="0" sz="1200" u="none" cap="none" strike="noStrike">
                <a:solidFill>
                  <a:srgbClr val="757575"/>
                </a:solidFill>
                <a:latin typeface="Arial"/>
                <a:ea typeface="Arial"/>
                <a:cs typeface="Arial"/>
                <a:sym typeface="Arial"/>
              </a:defRPr>
            </a:lvl2pPr>
            <a:lvl3pPr indent="0" lvl="2" marL="0" marR="0" algn="r">
              <a:spcBef>
                <a:spcPts val="0"/>
              </a:spcBef>
              <a:buNone/>
              <a:defRPr b="0" i="0" sz="1200" u="none" cap="none" strike="noStrike">
                <a:solidFill>
                  <a:srgbClr val="757575"/>
                </a:solidFill>
                <a:latin typeface="Arial"/>
                <a:ea typeface="Arial"/>
                <a:cs typeface="Arial"/>
                <a:sym typeface="Arial"/>
              </a:defRPr>
            </a:lvl3pPr>
            <a:lvl4pPr indent="0" lvl="3" marL="0" marR="0" algn="r">
              <a:spcBef>
                <a:spcPts val="0"/>
              </a:spcBef>
              <a:buNone/>
              <a:defRPr b="0" i="0" sz="1200" u="none" cap="none" strike="noStrike">
                <a:solidFill>
                  <a:srgbClr val="757575"/>
                </a:solidFill>
                <a:latin typeface="Arial"/>
                <a:ea typeface="Arial"/>
                <a:cs typeface="Arial"/>
                <a:sym typeface="Arial"/>
              </a:defRPr>
            </a:lvl4pPr>
            <a:lvl5pPr indent="0" lvl="4" marL="0" marR="0" algn="r">
              <a:spcBef>
                <a:spcPts val="0"/>
              </a:spcBef>
              <a:buNone/>
              <a:defRPr b="0" i="0" sz="1200" u="none" cap="none" strike="noStrike">
                <a:solidFill>
                  <a:srgbClr val="757575"/>
                </a:solidFill>
                <a:latin typeface="Arial"/>
                <a:ea typeface="Arial"/>
                <a:cs typeface="Arial"/>
                <a:sym typeface="Arial"/>
              </a:defRPr>
            </a:lvl5pPr>
            <a:lvl6pPr indent="0" lvl="5" marL="0" marR="0" algn="r">
              <a:spcBef>
                <a:spcPts val="0"/>
              </a:spcBef>
              <a:buNone/>
              <a:defRPr b="0" i="0" sz="1200" u="none" cap="none" strike="noStrike">
                <a:solidFill>
                  <a:srgbClr val="757575"/>
                </a:solidFill>
                <a:latin typeface="Arial"/>
                <a:ea typeface="Arial"/>
                <a:cs typeface="Arial"/>
                <a:sym typeface="Arial"/>
              </a:defRPr>
            </a:lvl6pPr>
            <a:lvl7pPr indent="0" lvl="6" marL="0" marR="0" algn="r">
              <a:spcBef>
                <a:spcPts val="0"/>
              </a:spcBef>
              <a:buNone/>
              <a:defRPr b="0" i="0" sz="1200" u="none" cap="none" strike="noStrike">
                <a:solidFill>
                  <a:srgbClr val="757575"/>
                </a:solidFill>
                <a:latin typeface="Arial"/>
                <a:ea typeface="Arial"/>
                <a:cs typeface="Arial"/>
                <a:sym typeface="Arial"/>
              </a:defRPr>
            </a:lvl7pPr>
            <a:lvl8pPr indent="0" lvl="7" marL="0" marR="0" algn="r">
              <a:spcBef>
                <a:spcPts val="0"/>
              </a:spcBef>
              <a:buNone/>
              <a:defRPr b="0" i="0" sz="1200" u="none" cap="none" strike="noStrike">
                <a:solidFill>
                  <a:srgbClr val="757575"/>
                </a:solidFill>
                <a:latin typeface="Arial"/>
                <a:ea typeface="Arial"/>
                <a:cs typeface="Arial"/>
                <a:sym typeface="Arial"/>
              </a:defRPr>
            </a:lvl8pPr>
            <a:lvl9pPr indent="0" lvl="8" marL="0" marR="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sp>
        <p:nvSpPr>
          <p:cNvPr id="289" name="Google Shape;289;g36aaa2964f8_0_1419"/>
          <p:cNvSpPr/>
          <p:nvPr/>
        </p:nvSpPr>
        <p:spPr>
          <a:xfrm>
            <a:off x="11809476" y="0"/>
            <a:ext cx="382904" cy="498475"/>
          </a:xfrm>
          <a:custGeom>
            <a:rect b="b" l="l" r="r" t="t"/>
            <a:pathLst>
              <a:path extrusionOk="0" h="498475" w="382904">
                <a:moveTo>
                  <a:pt x="382524" y="0"/>
                </a:moveTo>
                <a:lnTo>
                  <a:pt x="0" y="0"/>
                </a:lnTo>
                <a:lnTo>
                  <a:pt x="0" y="389889"/>
                </a:lnTo>
                <a:lnTo>
                  <a:pt x="27393" y="437606"/>
                </a:lnTo>
                <a:lnTo>
                  <a:pt x="100960" y="474534"/>
                </a:lnTo>
                <a:lnTo>
                  <a:pt x="151020" y="487331"/>
                </a:lnTo>
                <a:lnTo>
                  <a:pt x="207779" y="495485"/>
                </a:lnTo>
                <a:lnTo>
                  <a:pt x="269621" y="498348"/>
                </a:lnTo>
                <a:lnTo>
                  <a:pt x="297174" y="497786"/>
                </a:lnTo>
                <a:lnTo>
                  <a:pt x="323929" y="496141"/>
                </a:lnTo>
                <a:lnTo>
                  <a:pt x="349756" y="493472"/>
                </a:lnTo>
                <a:lnTo>
                  <a:pt x="374523" y="489838"/>
                </a:lnTo>
                <a:lnTo>
                  <a:pt x="382524" y="488061"/>
                </a:lnTo>
                <a:lnTo>
                  <a:pt x="382524" y="0"/>
                </a:lnTo>
                <a:close/>
              </a:path>
            </a:pathLst>
          </a:custGeom>
          <a:solidFill>
            <a:srgbClr val="2D75B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0" name="Google Shape;290;g36aaa2964f8_0_1419"/>
          <p:cNvSpPr txBox="1"/>
          <p:nvPr>
            <p:ph type="title"/>
          </p:nvPr>
        </p:nvSpPr>
        <p:spPr>
          <a:xfrm>
            <a:off x="1795780" y="131445"/>
            <a:ext cx="8600400" cy="6357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400"/>
              <a:buFont typeface="Arial"/>
              <a:buNone/>
              <a:defRPr b="1" i="0" sz="2000" u="none" cap="none" strike="noStrike">
                <a:solidFill>
                  <a:srgbClr val="44536A"/>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1" name="Google Shape;291;g36aaa2964f8_0_1419"/>
          <p:cNvSpPr txBox="1"/>
          <p:nvPr>
            <p:ph idx="1" type="body"/>
          </p:nvPr>
        </p:nvSpPr>
        <p:spPr>
          <a:xfrm>
            <a:off x="599566" y="1230629"/>
            <a:ext cx="10992900" cy="4448700"/>
          </a:xfrm>
          <a:prstGeom prst="rect">
            <a:avLst/>
          </a:prstGeom>
          <a:noFill/>
          <a:ln>
            <a:noFill/>
          </a:ln>
        </p:spPr>
        <p:txBody>
          <a:bodyPr anchorCtr="0" anchor="t" bIns="0" lIns="0" spcFirstLastPara="1" rIns="0" wrap="square" tIns="0">
            <a:spAutoFit/>
          </a:bodyPr>
          <a:lstStyle>
            <a:lvl1pPr indent="-228600" lvl="0" marL="457200" marR="0" algn="l">
              <a:lnSpc>
                <a:spcPct val="100000"/>
              </a:lnSpc>
              <a:spcBef>
                <a:spcPts val="0"/>
              </a:spcBef>
              <a:spcAft>
                <a:spcPts val="0"/>
              </a:spcAft>
              <a:buClr>
                <a:srgbClr val="000000"/>
              </a:buClr>
              <a:buSzPts val="1400"/>
              <a:buFont typeface="Arial"/>
              <a:buNone/>
              <a:defRPr b="1" i="0" sz="1800" u="none" cap="none" strike="noStrike">
                <a:solidFill>
                  <a:srgbClr val="44536A"/>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292" name="Google Shape;292;g36aaa2964f8_0_1419"/>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93" name="Google Shape;293;g36aaa2964f8_0_1419"/>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94" name="Google Shape;294;g36aaa2964f8_0_1419"/>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95" r:id="rId1"/>
    <p:sldLayoutId id="2147483696" r:id="rId2"/>
    <p:sldLayoutId id="2147483697"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8.png"/><Relationship Id="rId4" Type="http://schemas.openxmlformats.org/officeDocument/2006/relationships/image" Target="../media/image15.png"/><Relationship Id="rId5" Type="http://schemas.openxmlformats.org/officeDocument/2006/relationships/image" Target="../media/image24.jpg"/><Relationship Id="rId6" Type="http://schemas.openxmlformats.org/officeDocument/2006/relationships/image" Target="../media/image26.png"/><Relationship Id="rId7" Type="http://schemas.openxmlformats.org/officeDocument/2006/relationships/image" Target="../media/image2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3.png"/><Relationship Id="rId5"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42.png"/><Relationship Id="rId6"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5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5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5.jpg"/><Relationship Id="rId4" Type="http://schemas.openxmlformats.org/officeDocument/2006/relationships/hyperlink" Target="mailto:karine.pascal-suisse@agriculture.gouv.fr" TargetMode="External"/><Relationship Id="rId5"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hyperlink" Target="mailto:karine.pascal-suisse@agriculture.gouv.fr" TargetMode="External"/><Relationship Id="rId4" Type="http://schemas.openxmlformats.org/officeDocument/2006/relationships/hyperlink" Target="mailto:eloise.wipf@agriculture.gouv.fr" TargetMode="External"/><Relationship Id="rId5" Type="http://schemas.openxmlformats.org/officeDocument/2006/relationships/hyperlink" Target="mailto:programme-lfe@franceagrimer.fr" TargetMode="External"/><Relationship Id="rId6" Type="http://schemas.openxmlformats.org/officeDocument/2006/relationships/hyperlink" Target="mailto:E-lfe@franceagrimer.fr" TargetMode="External"/><Relationship Id="rId7" Type="http://schemas.openxmlformats.org/officeDocument/2006/relationships/hyperlink" Target="mailto:support-egalim@beta.gouv.f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 Id="rId3" Type="http://schemas.openxmlformats.org/officeDocument/2006/relationships/image" Target="../media/image5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56.png"/><Relationship Id="rId7" Type="http://schemas.openxmlformats.org/officeDocument/2006/relationships/image" Target="../media/image54.png"/><Relationship Id="rId8"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8.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9.xml"/><Relationship Id="rId3" Type="http://schemas.openxmlformats.org/officeDocument/2006/relationships/image" Target="../media/image52.jpg"/><Relationship Id="rId4" Type="http://schemas.openxmlformats.org/officeDocument/2006/relationships/image" Target="../media/image55.png"/><Relationship Id="rId5" Type="http://schemas.openxmlformats.org/officeDocument/2006/relationships/image" Target="../media/image57.jpg"/></Relationships>
</file>

<file path=ppt/slides/_rels/slide3.xml.rels><?xml version="1.0" encoding="UTF-8" standalone="yes"?><Relationships xmlns="http://schemas.openxmlformats.org/package/2006/relationships"><Relationship Id="rId11" Type="http://schemas.openxmlformats.org/officeDocument/2006/relationships/hyperlink" Target="mailto:agribiovar.gautier@bio-provence.org" TargetMode="External"/><Relationship Id="rId10" Type="http://schemas.openxmlformats.org/officeDocument/2006/relationships/hyperlink" Target="mailto:agribio13@bio-provence.org" TargetMode="External"/><Relationship Id="rId13" Type="http://schemas.openxmlformats.org/officeDocument/2006/relationships/hyperlink" Target="mailto:filieres.locales05@bio-provence.org" TargetMode="External"/><Relationship Id="rId12" Type="http://schemas.openxmlformats.org/officeDocument/2006/relationships/hyperlink" Target="mailto:agribio84@bio-provence.org" TargetMode="External"/><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hyperlink" Target="mailto:agribio06@bio-provence.org" TargetMode="External"/><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hyperlink" Target="mailto:conseillerppam@bio-provence.org" TargetMode="External"/><Relationship Id="rId8" Type="http://schemas.openxmlformats.org/officeDocument/2006/relationships/hyperlink" Target="mailto:filieres.locales05@bio-provence.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0.xml"/><Relationship Id="rId3" Type="http://schemas.openxmlformats.org/officeDocument/2006/relationships/image" Target="../media/image55.png"/><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11" Type="http://schemas.openxmlformats.org/officeDocument/2006/relationships/image" Target="../media/image68.png"/><Relationship Id="rId10" Type="http://schemas.openxmlformats.org/officeDocument/2006/relationships/image" Target="../media/image67.png"/><Relationship Id="rId13" Type="http://schemas.openxmlformats.org/officeDocument/2006/relationships/image" Target="../media/image70.png"/><Relationship Id="rId12" Type="http://schemas.openxmlformats.org/officeDocument/2006/relationships/image" Target="../media/image66.png"/><Relationship Id="rId1" Type="http://schemas.openxmlformats.org/officeDocument/2006/relationships/slideLayout" Target="../slideLayouts/slideLayout43.xml"/><Relationship Id="rId2" Type="http://schemas.openxmlformats.org/officeDocument/2006/relationships/notesSlide" Target="../notesSlides/notesSlide31.xml"/><Relationship Id="rId3" Type="http://schemas.openxmlformats.org/officeDocument/2006/relationships/image" Target="../media/image55.png"/><Relationship Id="rId4" Type="http://schemas.openxmlformats.org/officeDocument/2006/relationships/image" Target="../media/image57.jpg"/><Relationship Id="rId9" Type="http://schemas.openxmlformats.org/officeDocument/2006/relationships/image" Target="../media/image71.png"/><Relationship Id="rId14" Type="http://schemas.openxmlformats.org/officeDocument/2006/relationships/image" Target="../media/image69.png"/><Relationship Id="rId5" Type="http://schemas.openxmlformats.org/officeDocument/2006/relationships/image" Target="../media/image52.jpg"/><Relationship Id="rId6" Type="http://schemas.openxmlformats.org/officeDocument/2006/relationships/image" Target="../media/image72.jpg"/><Relationship Id="rId7" Type="http://schemas.openxmlformats.org/officeDocument/2006/relationships/image" Target="../media/image63.png"/><Relationship Id="rId8" Type="http://schemas.openxmlformats.org/officeDocument/2006/relationships/image" Target="../media/image6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2.xml"/><Relationship Id="rId3" Type="http://schemas.openxmlformats.org/officeDocument/2006/relationships/image" Target="../media/image55.png"/><Relationship Id="rId4" Type="http://schemas.openxmlformats.org/officeDocument/2006/relationships/image" Target="../media/image57.jpg"/><Relationship Id="rId5" Type="http://schemas.openxmlformats.org/officeDocument/2006/relationships/image" Target="../media/image52.jpg"/><Relationship Id="rId6" Type="http://schemas.openxmlformats.org/officeDocument/2006/relationships/image" Target="../media/image7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xml"/><Relationship Id="rId3" Type="http://schemas.openxmlformats.org/officeDocument/2006/relationships/image" Target="../media/image55.png"/><Relationship Id="rId4" Type="http://schemas.openxmlformats.org/officeDocument/2006/relationships/image" Target="../media/image57.jpg"/><Relationship Id="rId5" Type="http://schemas.openxmlformats.org/officeDocument/2006/relationships/image" Target="../media/image5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4.xml"/><Relationship Id="rId3" Type="http://schemas.openxmlformats.org/officeDocument/2006/relationships/image" Target="../media/image55.png"/><Relationship Id="rId4" Type="http://schemas.openxmlformats.org/officeDocument/2006/relationships/image" Target="../media/image77.png"/><Relationship Id="rId5" Type="http://schemas.openxmlformats.org/officeDocument/2006/relationships/image" Target="../media/image57.jpg"/><Relationship Id="rId6" Type="http://schemas.openxmlformats.org/officeDocument/2006/relationships/image" Target="../media/image5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5.xml"/><Relationship Id="rId3"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74.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81.png"/><Relationship Id="rId4" Type="http://schemas.openxmlformats.org/officeDocument/2006/relationships/image" Target="../media/image79.png"/><Relationship Id="rId5" Type="http://schemas.openxmlformats.org/officeDocument/2006/relationships/image" Target="../media/image82.png"/><Relationship Id="rId6" Type="http://schemas.openxmlformats.org/officeDocument/2006/relationships/image" Target="../media/image8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83.png"/><Relationship Id="rId4" Type="http://schemas.openxmlformats.org/officeDocument/2006/relationships/image" Target="../media/image9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83.png"/><Relationship Id="rId4" Type="http://schemas.openxmlformats.org/officeDocument/2006/relationships/hyperlink" Target="mailto:mathilde.Crosnier@adear04.fr"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84.png"/><Relationship Id="rId4" Type="http://schemas.openxmlformats.org/officeDocument/2006/relationships/image" Target="../media/image86.png"/><Relationship Id="rId5" Type="http://schemas.openxmlformats.org/officeDocument/2006/relationships/image" Target="../media/image80.png"/><Relationship Id="rId6"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84.png"/><Relationship Id="rId4" Type="http://schemas.openxmlformats.org/officeDocument/2006/relationships/image" Target="../media/image94.png"/><Relationship Id="rId9" Type="http://schemas.openxmlformats.org/officeDocument/2006/relationships/image" Target="../media/image89.png"/><Relationship Id="rId5" Type="http://schemas.openxmlformats.org/officeDocument/2006/relationships/image" Target="../media/image93.png"/><Relationship Id="rId6" Type="http://schemas.openxmlformats.org/officeDocument/2006/relationships/image" Target="../media/image90.png"/><Relationship Id="rId7" Type="http://schemas.openxmlformats.org/officeDocument/2006/relationships/image" Target="../media/image83.png"/><Relationship Id="rId8" Type="http://schemas.openxmlformats.org/officeDocument/2006/relationships/image" Target="../media/image8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95.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5.png"/><Relationship Id="rId4" Type="http://schemas.openxmlformats.org/officeDocument/2006/relationships/image" Target="../media/image24.jpg"/><Relationship Id="rId5" Type="http://schemas.openxmlformats.org/officeDocument/2006/relationships/image" Target="../media/image25.jpg"/><Relationship Id="rId6" Type="http://schemas.openxmlformats.org/officeDocument/2006/relationships/image" Target="../media/image97.png"/><Relationship Id="rId7" Type="http://schemas.openxmlformats.org/officeDocument/2006/relationships/image" Target="../media/image9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5.jpg"/><Relationship Id="rId4" Type="http://schemas.openxmlformats.org/officeDocument/2006/relationships/image" Target="../media/image29.png"/><Relationship Id="rId5" Type="http://schemas.openxmlformats.org/officeDocument/2006/relationships/image" Target="../media/image21.png"/><Relationship Id="rId6" Type="http://schemas.openxmlformats.org/officeDocument/2006/relationships/image" Target="../media/image28.png"/><Relationship Id="rId7"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1"/>
          <p:cNvPicPr preferRelativeResize="0"/>
          <p:nvPr>
            <p:ph idx="2" type="pic"/>
          </p:nvPr>
        </p:nvPicPr>
        <p:blipFill rotWithShape="1">
          <a:blip r:embed="rId3">
            <a:alphaModFix/>
          </a:blip>
          <a:srcRect b="28906" l="0" r="0" t="28906"/>
          <a:stretch/>
        </p:blipFill>
        <p:spPr>
          <a:xfrm>
            <a:off x="0" y="63156"/>
            <a:ext cx="12192000" cy="3429000"/>
          </a:xfrm>
          <a:prstGeom prst="rect">
            <a:avLst/>
          </a:prstGeom>
          <a:noFill/>
          <a:ln>
            <a:noFill/>
          </a:ln>
        </p:spPr>
      </p:pic>
      <p:pic>
        <p:nvPicPr>
          <p:cNvPr id="317" name="Google Shape;317;p1"/>
          <p:cNvPicPr preferRelativeResize="0"/>
          <p:nvPr/>
        </p:nvPicPr>
        <p:blipFill rotWithShape="1">
          <a:blip r:embed="rId4">
            <a:alphaModFix/>
          </a:blip>
          <a:srcRect b="0" l="57259" r="0" t="0"/>
          <a:stretch/>
        </p:blipFill>
        <p:spPr>
          <a:xfrm>
            <a:off x="5941435" y="0"/>
            <a:ext cx="864584" cy="994569"/>
          </a:xfrm>
          <a:prstGeom prst="rect">
            <a:avLst/>
          </a:prstGeom>
          <a:noFill/>
          <a:ln>
            <a:noFill/>
          </a:ln>
        </p:spPr>
      </p:pic>
      <p:pic>
        <p:nvPicPr>
          <p:cNvPr id="318" name="Google Shape;318;p1"/>
          <p:cNvPicPr preferRelativeResize="0"/>
          <p:nvPr/>
        </p:nvPicPr>
        <p:blipFill rotWithShape="1">
          <a:blip r:embed="rId5">
            <a:alphaModFix/>
          </a:blip>
          <a:srcRect b="0" l="0" r="0" t="0"/>
          <a:stretch/>
        </p:blipFill>
        <p:spPr>
          <a:xfrm>
            <a:off x="6933422" y="65350"/>
            <a:ext cx="1669118" cy="962910"/>
          </a:xfrm>
          <a:prstGeom prst="rect">
            <a:avLst/>
          </a:prstGeom>
          <a:noFill/>
          <a:ln>
            <a:noFill/>
          </a:ln>
        </p:spPr>
      </p:pic>
      <p:sp>
        <p:nvSpPr>
          <p:cNvPr id="319" name="Google Shape;319;p1"/>
          <p:cNvSpPr txBox="1"/>
          <p:nvPr>
            <p:ph type="ctrTitle"/>
          </p:nvPr>
        </p:nvSpPr>
        <p:spPr>
          <a:xfrm>
            <a:off x="1896575" y="3462881"/>
            <a:ext cx="9144000" cy="16782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Font typeface="Montserrat"/>
              <a:buNone/>
            </a:pPr>
            <a:r>
              <a:rPr lang="fr-FR" sz="2800">
                <a:latin typeface="Montserrat"/>
                <a:ea typeface="Montserrat"/>
                <a:cs typeface="Montserrat"/>
                <a:sym typeface="Montserrat"/>
              </a:rPr>
              <a:t> Webinaire</a:t>
            </a:r>
            <a:br>
              <a:rPr lang="fr-FR" sz="2800"/>
            </a:br>
            <a:r>
              <a:rPr lang="fr-FR" sz="2800"/>
              <a:t>Quelles solutions logistiques en PACA pour approvisionner ma cantine en produits bio et locaux ?</a:t>
            </a:r>
            <a:endParaRPr/>
          </a:p>
        </p:txBody>
      </p:sp>
      <p:sp>
        <p:nvSpPr>
          <p:cNvPr id="320" name="Google Shape;320;p1"/>
          <p:cNvSpPr txBox="1"/>
          <p:nvPr>
            <p:ph idx="1" type="subTitle"/>
          </p:nvPr>
        </p:nvSpPr>
        <p:spPr>
          <a:xfrm>
            <a:off x="1801727" y="5144335"/>
            <a:ext cx="9144000" cy="5208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fr-FR"/>
              <a:t>Mardi 18 juin 2025 - 13h-14h30</a:t>
            </a:r>
            <a:endParaRPr/>
          </a:p>
        </p:txBody>
      </p:sp>
      <p:sp>
        <p:nvSpPr>
          <p:cNvPr id="321" name="Google Shape;321;p1"/>
          <p:cNvSpPr txBox="1"/>
          <p:nvPr/>
        </p:nvSpPr>
        <p:spPr>
          <a:xfrm>
            <a:off x="6189875" y="5523081"/>
            <a:ext cx="403142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fr-FR" sz="1800" u="none" cap="none" strike="noStrike">
                <a:solidFill>
                  <a:srgbClr val="30302F"/>
                </a:solidFill>
                <a:latin typeface="Arial"/>
                <a:ea typeface="Arial"/>
                <a:cs typeface="Arial"/>
                <a:sym typeface="Arial"/>
              </a:rPr>
              <a:t>Bienvenue au webinaire ! Merci de patienter quelques instants, nous allons bientôt démarrer… </a:t>
            </a:r>
            <a:endParaRPr/>
          </a:p>
        </p:txBody>
      </p:sp>
      <p:pic>
        <p:nvPicPr>
          <p:cNvPr id="322" name="Google Shape;322;p1"/>
          <p:cNvPicPr preferRelativeResize="0"/>
          <p:nvPr/>
        </p:nvPicPr>
        <p:blipFill rotWithShape="1">
          <a:blip r:embed="rId6">
            <a:alphaModFix/>
          </a:blip>
          <a:srcRect b="49079" l="0" r="0" t="0"/>
          <a:stretch/>
        </p:blipFill>
        <p:spPr>
          <a:xfrm>
            <a:off x="9067888" y="4422477"/>
            <a:ext cx="3330104" cy="2398471"/>
          </a:xfrm>
          <a:prstGeom prst="rect">
            <a:avLst/>
          </a:prstGeom>
          <a:noFill/>
          <a:ln>
            <a:noFill/>
          </a:ln>
        </p:spPr>
      </p:pic>
      <p:pic>
        <p:nvPicPr>
          <p:cNvPr id="323" name="Google Shape;323;p1"/>
          <p:cNvPicPr preferRelativeResize="0"/>
          <p:nvPr/>
        </p:nvPicPr>
        <p:blipFill rotWithShape="1">
          <a:blip r:embed="rId7">
            <a:alphaModFix/>
          </a:blip>
          <a:srcRect b="0" l="0" r="0" t="0"/>
          <a:stretch/>
        </p:blipFill>
        <p:spPr>
          <a:xfrm>
            <a:off x="3247210" y="65350"/>
            <a:ext cx="2566822" cy="99749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g362bad8b531_0_64"/>
          <p:cNvSpPr txBox="1"/>
          <p:nvPr>
            <p:ph type="title"/>
          </p:nvPr>
        </p:nvSpPr>
        <p:spPr>
          <a:xfrm>
            <a:off x="838200" y="365125"/>
            <a:ext cx="10515600" cy="10980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fr-FR" sz="4100"/>
              <a:t>La bio : intérêts pour la transition agroécologique et climatique et la santé</a:t>
            </a:r>
            <a:endParaRPr sz="4100"/>
          </a:p>
        </p:txBody>
      </p:sp>
      <p:sp>
        <p:nvSpPr>
          <p:cNvPr id="401" name="Google Shape;401;g362bad8b531_0_64"/>
          <p:cNvSpPr txBox="1"/>
          <p:nvPr>
            <p:ph idx="1" type="body"/>
          </p:nvPr>
        </p:nvSpPr>
        <p:spPr>
          <a:xfrm>
            <a:off x="415925" y="1703950"/>
            <a:ext cx="9382500" cy="4351200"/>
          </a:xfrm>
          <a:prstGeom prst="rect">
            <a:avLst/>
          </a:prstGeom>
        </p:spPr>
        <p:txBody>
          <a:bodyPr anchorCtr="0" anchor="t" bIns="45700" lIns="91425" spcFirstLastPara="1" rIns="91425" wrap="square" tIns="45700">
            <a:normAutofit/>
          </a:bodyPr>
          <a:lstStyle/>
          <a:p>
            <a:pPr indent="-381000" lvl="0" marL="457200" rtl="0" algn="just">
              <a:lnSpc>
                <a:spcPct val="100000"/>
              </a:lnSpc>
              <a:spcBef>
                <a:spcPts val="0"/>
              </a:spcBef>
              <a:spcAft>
                <a:spcPts val="0"/>
              </a:spcAft>
              <a:buClr>
                <a:srgbClr val="333333"/>
              </a:buClr>
              <a:buSzPts val="2400"/>
              <a:buFont typeface="Montserrat"/>
              <a:buChar char="•"/>
            </a:pPr>
            <a:r>
              <a:rPr b="1" lang="fr-FR" sz="1800">
                <a:solidFill>
                  <a:schemeClr val="dk1"/>
                </a:solidFill>
                <a:latin typeface="Montserrat"/>
                <a:ea typeface="Montserrat"/>
                <a:cs typeface="Montserrat"/>
                <a:sym typeface="Montserrat"/>
              </a:rPr>
              <a:t>La bio contribue à la </a:t>
            </a:r>
            <a:r>
              <a:rPr b="1" lang="fr-FR" sz="1800">
                <a:solidFill>
                  <a:srgbClr val="B4CF15"/>
                </a:solidFill>
                <a:latin typeface="Montserrat"/>
                <a:ea typeface="Montserrat"/>
                <a:cs typeface="Montserrat"/>
                <a:sym typeface="Montserrat"/>
              </a:rPr>
              <a:t>réduction des émissions territoriales de GES </a:t>
            </a:r>
            <a:r>
              <a:rPr b="1" lang="fr-FR" sz="1800">
                <a:solidFill>
                  <a:schemeClr val="dk1"/>
                </a:solidFill>
                <a:latin typeface="Montserrat"/>
                <a:ea typeface="Montserrat"/>
                <a:cs typeface="Montserrat"/>
                <a:sym typeface="Montserrat"/>
              </a:rPr>
              <a:t>du secteur agriculture (ITAB, 2024)</a:t>
            </a:r>
            <a:r>
              <a:rPr lang="fr-FR" sz="1400">
                <a:solidFill>
                  <a:srgbClr val="000000"/>
                </a:solidFill>
                <a:latin typeface="Arial"/>
                <a:ea typeface="Arial"/>
                <a:cs typeface="Arial"/>
                <a:sym typeface="Arial"/>
              </a:rPr>
              <a:t> </a:t>
            </a:r>
            <a:r>
              <a:rPr b="1" lang="fr-FR" sz="1800">
                <a:solidFill>
                  <a:schemeClr val="dk1"/>
                </a:solidFill>
                <a:latin typeface="Montserrat"/>
                <a:ea typeface="Montserrat"/>
                <a:cs typeface="Montserrat"/>
                <a:sym typeface="Montserrat"/>
              </a:rPr>
              <a:t>et encourage des pratiques permettant de </a:t>
            </a:r>
            <a:r>
              <a:rPr b="1" lang="fr-FR" sz="1800">
                <a:solidFill>
                  <a:srgbClr val="B4CF15"/>
                </a:solidFill>
                <a:latin typeface="Montserrat"/>
                <a:ea typeface="Montserrat"/>
                <a:cs typeface="Montserrat"/>
                <a:sym typeface="Montserrat"/>
              </a:rPr>
              <a:t>maintenir  un stock de carbone</a:t>
            </a:r>
            <a:r>
              <a:rPr b="1" lang="fr-FR" sz="1800">
                <a:solidFill>
                  <a:schemeClr val="dk1"/>
                </a:solidFill>
                <a:latin typeface="Montserrat"/>
                <a:ea typeface="Montserrat"/>
                <a:cs typeface="Montserrat"/>
                <a:sym typeface="Montserrat"/>
              </a:rPr>
              <a:t> dans les sols </a:t>
            </a:r>
            <a:r>
              <a:rPr lang="fr-FR" sz="1400">
                <a:solidFill>
                  <a:srgbClr val="000000"/>
                </a:solidFill>
                <a:latin typeface="Arial"/>
                <a:ea typeface="Arial"/>
                <a:cs typeface="Arial"/>
                <a:sym typeface="Arial"/>
              </a:rPr>
              <a:t>a: </a:t>
            </a:r>
            <a:r>
              <a:rPr i="1" lang="fr-FR" sz="1900">
                <a:solidFill>
                  <a:srgbClr val="333333"/>
                </a:solidFill>
                <a:latin typeface="Montserrat"/>
                <a:ea typeface="Montserrat"/>
                <a:cs typeface="Montserrat"/>
                <a:sym typeface="Montserrat"/>
              </a:rPr>
              <a:t>Absence d’engrais de synthèse, pâturage, rotation diversifiées, couverts végétaux…</a:t>
            </a:r>
            <a:endParaRPr i="1" sz="1900">
              <a:solidFill>
                <a:srgbClr val="333333"/>
              </a:solidFill>
              <a:latin typeface="Montserrat"/>
              <a:ea typeface="Montserrat"/>
              <a:cs typeface="Montserrat"/>
              <a:sym typeface="Montserrat"/>
            </a:endParaRPr>
          </a:p>
          <a:p>
            <a:pPr indent="-349250" lvl="0" marL="457200" rtl="0" algn="just">
              <a:lnSpc>
                <a:spcPct val="100000"/>
              </a:lnSpc>
              <a:spcBef>
                <a:spcPts val="0"/>
              </a:spcBef>
              <a:spcAft>
                <a:spcPts val="0"/>
              </a:spcAft>
              <a:buClr>
                <a:srgbClr val="333333"/>
              </a:buClr>
              <a:buSzPts val="1900"/>
              <a:buFont typeface="Montserrat"/>
              <a:buChar char="•"/>
            </a:pPr>
            <a:r>
              <a:rPr b="1" lang="fr-FR" sz="1800">
                <a:solidFill>
                  <a:schemeClr val="dk1"/>
                </a:solidFill>
                <a:latin typeface="Montserrat"/>
                <a:ea typeface="Montserrat"/>
                <a:cs typeface="Montserrat"/>
                <a:sym typeface="Montserrat"/>
              </a:rPr>
              <a:t>La bio préserve la </a:t>
            </a:r>
            <a:r>
              <a:rPr b="1" lang="fr-FR" sz="1800">
                <a:solidFill>
                  <a:srgbClr val="B4CF15"/>
                </a:solidFill>
                <a:latin typeface="Montserrat"/>
                <a:ea typeface="Montserrat"/>
                <a:cs typeface="Montserrat"/>
                <a:sym typeface="Montserrat"/>
              </a:rPr>
              <a:t>biodiversité</a:t>
            </a:r>
            <a:r>
              <a:rPr b="1" lang="fr-FR" sz="1800">
                <a:solidFill>
                  <a:schemeClr val="dk1"/>
                </a:solidFill>
                <a:latin typeface="Montserrat"/>
                <a:ea typeface="Montserrat"/>
                <a:cs typeface="Montserrat"/>
                <a:sym typeface="Montserrat"/>
              </a:rPr>
              <a:t> :</a:t>
            </a:r>
            <a:r>
              <a:rPr lang="fr-FR" sz="1400">
                <a:solidFill>
                  <a:srgbClr val="000000"/>
                </a:solidFill>
                <a:latin typeface="Arial"/>
                <a:ea typeface="Arial"/>
                <a:cs typeface="Arial"/>
                <a:sym typeface="Arial"/>
              </a:rPr>
              <a:t> </a:t>
            </a:r>
            <a:r>
              <a:rPr i="1" lang="fr-FR" sz="1900">
                <a:solidFill>
                  <a:srgbClr val="333333"/>
                </a:solidFill>
                <a:latin typeface="Montserrat"/>
                <a:ea typeface="Montserrat"/>
                <a:cs typeface="Montserrat"/>
                <a:sym typeface="Montserrat"/>
              </a:rPr>
              <a:t>+ 30 % de biodoversité</a:t>
            </a:r>
            <a:endParaRPr i="1" sz="1900">
              <a:solidFill>
                <a:srgbClr val="333333"/>
              </a:solidFill>
              <a:latin typeface="Montserrat"/>
              <a:ea typeface="Montserrat"/>
              <a:cs typeface="Montserrat"/>
              <a:sym typeface="Montserrat"/>
            </a:endParaRPr>
          </a:p>
          <a:p>
            <a:pPr indent="-317500" lvl="0" marL="457200" rtl="0" algn="just">
              <a:lnSpc>
                <a:spcPct val="100000"/>
              </a:lnSpc>
              <a:spcBef>
                <a:spcPts val="0"/>
              </a:spcBef>
              <a:spcAft>
                <a:spcPts val="0"/>
              </a:spcAft>
              <a:buClr>
                <a:srgbClr val="000000"/>
              </a:buClr>
              <a:buSzPts val="1400"/>
              <a:buFont typeface="Arial"/>
              <a:buChar char="•"/>
            </a:pPr>
            <a:r>
              <a:rPr b="1" lang="fr-FR" sz="1800">
                <a:solidFill>
                  <a:schemeClr val="dk1"/>
                </a:solidFill>
                <a:latin typeface="Montserrat"/>
                <a:ea typeface="Montserrat"/>
                <a:cs typeface="Montserrat"/>
                <a:sym typeface="Montserrat"/>
              </a:rPr>
              <a:t>La bio préserve la </a:t>
            </a:r>
            <a:r>
              <a:rPr b="1" lang="fr-FR" sz="1800">
                <a:solidFill>
                  <a:srgbClr val="B4CF15"/>
                </a:solidFill>
                <a:latin typeface="Montserrat"/>
                <a:ea typeface="Montserrat"/>
                <a:cs typeface="Montserrat"/>
                <a:sym typeface="Montserrat"/>
              </a:rPr>
              <a:t>ressource en eau</a:t>
            </a:r>
            <a:r>
              <a:rPr b="1" lang="fr-FR" sz="1800">
                <a:solidFill>
                  <a:schemeClr val="dk1"/>
                </a:solidFill>
                <a:latin typeface="Montserrat"/>
                <a:ea typeface="Montserrat"/>
                <a:cs typeface="Montserrat"/>
                <a:sym typeface="Montserrat"/>
              </a:rPr>
              <a:t> et la qualité de l’eau :</a:t>
            </a:r>
            <a:r>
              <a:rPr lang="fr-FR" sz="1400">
                <a:solidFill>
                  <a:srgbClr val="000000"/>
                </a:solidFill>
                <a:latin typeface="Arial"/>
                <a:ea typeface="Arial"/>
                <a:cs typeface="Arial"/>
                <a:sym typeface="Arial"/>
              </a:rPr>
              <a:t> </a:t>
            </a:r>
            <a:r>
              <a:rPr i="1" lang="fr-FR" sz="1900">
                <a:solidFill>
                  <a:srgbClr val="333333"/>
                </a:solidFill>
                <a:latin typeface="Montserrat"/>
                <a:ea typeface="Montserrat"/>
                <a:cs typeface="Montserrat"/>
                <a:sym typeface="Montserrat"/>
              </a:rPr>
              <a:t>interdiction de pesticides et d’engrais de synthèse</a:t>
            </a:r>
            <a:endParaRPr i="1" sz="1900">
              <a:solidFill>
                <a:srgbClr val="333333"/>
              </a:solidFill>
              <a:latin typeface="Montserrat"/>
              <a:ea typeface="Montserrat"/>
              <a:cs typeface="Montserrat"/>
              <a:sym typeface="Montserrat"/>
            </a:endParaRPr>
          </a:p>
          <a:p>
            <a:pPr indent="-317500" lvl="0" marL="457200" rtl="0" algn="just">
              <a:lnSpc>
                <a:spcPct val="100000"/>
              </a:lnSpc>
              <a:spcBef>
                <a:spcPts val="0"/>
              </a:spcBef>
              <a:spcAft>
                <a:spcPts val="0"/>
              </a:spcAft>
              <a:buClr>
                <a:srgbClr val="000000"/>
              </a:buClr>
              <a:buSzPts val="1400"/>
              <a:buChar char="•"/>
            </a:pPr>
            <a:r>
              <a:rPr b="1" lang="fr-FR" sz="1800">
                <a:solidFill>
                  <a:schemeClr val="dk1"/>
                </a:solidFill>
                <a:latin typeface="Montserrat"/>
                <a:ea typeface="Montserrat"/>
                <a:cs typeface="Montserrat"/>
                <a:sym typeface="Montserrat"/>
              </a:rPr>
              <a:t>La bio assure plus de </a:t>
            </a:r>
            <a:r>
              <a:rPr b="1" lang="fr-FR" sz="1800">
                <a:solidFill>
                  <a:srgbClr val="B4CF15"/>
                </a:solidFill>
                <a:latin typeface="Montserrat"/>
                <a:ea typeface="Montserrat"/>
                <a:cs typeface="Montserrat"/>
                <a:sym typeface="Montserrat"/>
              </a:rPr>
              <a:t>résilience face aux aléas climatiques</a:t>
            </a:r>
            <a:r>
              <a:rPr b="1" lang="fr-FR" sz="1800">
                <a:solidFill>
                  <a:schemeClr val="dk1"/>
                </a:solidFill>
                <a:latin typeface="Montserrat"/>
                <a:ea typeface="Montserrat"/>
                <a:cs typeface="Montserrat"/>
                <a:sym typeface="Montserrat"/>
              </a:rPr>
              <a:t> :</a:t>
            </a:r>
            <a:r>
              <a:rPr lang="fr-FR" sz="1400">
                <a:solidFill>
                  <a:srgbClr val="000000"/>
                </a:solidFill>
                <a:latin typeface="Arial"/>
                <a:ea typeface="Arial"/>
                <a:cs typeface="Arial"/>
                <a:sym typeface="Arial"/>
              </a:rPr>
              <a:t> </a:t>
            </a:r>
            <a:r>
              <a:rPr i="1" lang="fr-FR" sz="1900">
                <a:solidFill>
                  <a:srgbClr val="333333"/>
                </a:solidFill>
                <a:latin typeface="Montserrat"/>
                <a:ea typeface="Montserrat"/>
                <a:cs typeface="Montserrat"/>
                <a:sym typeface="Montserrat"/>
              </a:rPr>
              <a:t>rotation plus longue et plus diversifiées, encourage l’autonomie </a:t>
            </a:r>
            <a:endParaRPr i="1" sz="1900">
              <a:solidFill>
                <a:srgbClr val="333333"/>
              </a:solidFill>
              <a:latin typeface="Montserrat"/>
              <a:ea typeface="Montserrat"/>
              <a:cs typeface="Montserrat"/>
              <a:sym typeface="Montserrat"/>
            </a:endParaRPr>
          </a:p>
          <a:p>
            <a:pPr indent="-317500" lvl="0" marL="457200" rtl="0" algn="just">
              <a:lnSpc>
                <a:spcPct val="100000"/>
              </a:lnSpc>
              <a:spcBef>
                <a:spcPts val="0"/>
              </a:spcBef>
              <a:spcAft>
                <a:spcPts val="0"/>
              </a:spcAft>
              <a:buClr>
                <a:srgbClr val="000000"/>
              </a:buClr>
              <a:buSzPts val="1400"/>
              <a:buChar char="•"/>
            </a:pPr>
            <a:r>
              <a:rPr b="1" lang="fr-FR" sz="1800">
                <a:solidFill>
                  <a:schemeClr val="dk1"/>
                </a:solidFill>
                <a:latin typeface="Montserrat"/>
                <a:ea typeface="Montserrat"/>
                <a:cs typeface="Montserrat"/>
                <a:sym typeface="Montserrat"/>
              </a:rPr>
              <a:t>La bio répond à un enjeu de</a:t>
            </a:r>
            <a:r>
              <a:rPr b="1" lang="fr-FR" sz="1800">
                <a:solidFill>
                  <a:srgbClr val="B4CF15"/>
                </a:solidFill>
                <a:latin typeface="Montserrat"/>
                <a:ea typeface="Montserrat"/>
                <a:cs typeface="Montserrat"/>
                <a:sym typeface="Montserrat"/>
              </a:rPr>
              <a:t> santé publique</a:t>
            </a:r>
            <a:r>
              <a:rPr b="1" lang="fr-FR" sz="1800">
                <a:solidFill>
                  <a:schemeClr val="dk1"/>
                </a:solidFill>
                <a:latin typeface="Montserrat"/>
                <a:ea typeface="Montserrat"/>
                <a:cs typeface="Montserrat"/>
                <a:sym typeface="Montserrat"/>
              </a:rPr>
              <a:t> :</a:t>
            </a:r>
            <a:r>
              <a:rPr lang="fr-FR" sz="1400">
                <a:solidFill>
                  <a:srgbClr val="000000"/>
                </a:solidFill>
                <a:latin typeface="Arial"/>
                <a:ea typeface="Arial"/>
                <a:cs typeface="Arial"/>
                <a:sym typeface="Arial"/>
              </a:rPr>
              <a:t> </a:t>
            </a:r>
            <a:r>
              <a:rPr i="1" lang="fr-FR" sz="1900">
                <a:solidFill>
                  <a:srgbClr val="333333"/>
                </a:solidFill>
                <a:latin typeface="Montserrat"/>
                <a:ea typeface="Montserrat"/>
                <a:cs typeface="Montserrat"/>
                <a:sym typeface="Montserrat"/>
              </a:rPr>
              <a:t> 25 % de risque de cancer, - 50 % de risque d’obésité, - 20 % de risque de diabète </a:t>
            </a:r>
            <a:endParaRPr i="1" sz="1900">
              <a:solidFill>
                <a:srgbClr val="333333"/>
              </a:solidFill>
              <a:latin typeface="Montserrat"/>
              <a:ea typeface="Montserrat"/>
              <a:cs typeface="Montserrat"/>
              <a:sym typeface="Montserrat"/>
            </a:endParaRPr>
          </a:p>
        </p:txBody>
      </p:sp>
      <p:sp>
        <p:nvSpPr>
          <p:cNvPr id="402" name="Google Shape;402;g362bad8b531_0_64"/>
          <p:cNvSpPr txBox="1"/>
          <p:nvPr>
            <p:ph idx="1" type="body"/>
          </p:nvPr>
        </p:nvSpPr>
        <p:spPr>
          <a:xfrm>
            <a:off x="551225" y="5232850"/>
            <a:ext cx="9247200" cy="822300"/>
          </a:xfrm>
          <a:prstGeom prst="rect">
            <a:avLst/>
          </a:prstGeom>
          <a:ln cap="flat" cmpd="sng" w="19050">
            <a:solidFill>
              <a:srgbClr val="000000"/>
            </a:solidFill>
            <a:prstDash val="solid"/>
            <a:round/>
            <a:headEnd len="sm" w="sm" type="none"/>
            <a:tailEnd len="sm" w="sm" type="none"/>
          </a:ln>
        </p:spPr>
        <p:txBody>
          <a:bodyPr anchorCtr="0" anchor="t" bIns="45700" lIns="91425" spcFirstLastPara="1" rIns="91425" wrap="square" tIns="45700">
            <a:normAutofit fontScale="55000"/>
          </a:bodyPr>
          <a:lstStyle/>
          <a:p>
            <a:pPr indent="0" lvl="0" marL="0" rtl="0" algn="l">
              <a:lnSpc>
                <a:spcPct val="100000"/>
              </a:lnSpc>
              <a:spcBef>
                <a:spcPts val="1200"/>
              </a:spcBef>
              <a:spcAft>
                <a:spcPts val="0"/>
              </a:spcAft>
              <a:buNone/>
            </a:pPr>
            <a:r>
              <a:rPr i="1" lang="fr-FR" sz="2400">
                <a:solidFill>
                  <a:srgbClr val="333333"/>
                </a:solidFill>
                <a:latin typeface="Montserrat"/>
                <a:ea typeface="Montserrat"/>
                <a:cs typeface="Montserrat"/>
                <a:sym typeface="Montserrat"/>
              </a:rPr>
              <a:t>Retrouvez plus de détails les enjeux environnementaux pour l’agriculture et l’alimentation en visionnant le replay de notre dernier </a:t>
            </a:r>
            <a:r>
              <a:rPr i="1" lang="fr-FR" sz="2400">
                <a:solidFill>
                  <a:srgbClr val="333333"/>
                </a:solidFill>
              </a:rPr>
              <a:t>webinaire du 11 juillet 2024 ici:</a:t>
            </a:r>
            <a:r>
              <a:rPr i="1" lang="fr-FR" sz="2400">
                <a:solidFill>
                  <a:srgbClr val="333333"/>
                </a:solidFill>
                <a:latin typeface="Montserrat"/>
                <a:ea typeface="Montserrat"/>
                <a:cs typeface="Montserrat"/>
                <a:sym typeface="Montserrat"/>
              </a:rPr>
              <a:t> https://www.bio-provence.org/Replay-Webinaire-sur-la-transition-agricole-et-alimentaire-des-territoires</a:t>
            </a:r>
            <a:endParaRPr i="1" sz="2400">
              <a:solidFill>
                <a:srgbClr val="333333"/>
              </a:solidFill>
              <a:latin typeface="Montserrat"/>
              <a:ea typeface="Montserrat"/>
              <a:cs typeface="Montserrat"/>
              <a:sym typeface="Montserrat"/>
            </a:endParaRPr>
          </a:p>
        </p:txBody>
      </p:sp>
      <p:pic>
        <p:nvPicPr>
          <p:cNvPr id="403" name="Google Shape;403;g362bad8b531_0_64"/>
          <p:cNvPicPr preferRelativeResize="0"/>
          <p:nvPr/>
        </p:nvPicPr>
        <p:blipFill>
          <a:blip r:embed="rId3">
            <a:alphaModFix/>
          </a:blip>
          <a:stretch>
            <a:fillRect/>
          </a:stretch>
        </p:blipFill>
        <p:spPr>
          <a:xfrm>
            <a:off x="10047025" y="1605700"/>
            <a:ext cx="1408620" cy="1569950"/>
          </a:xfrm>
          <a:prstGeom prst="rect">
            <a:avLst/>
          </a:prstGeom>
          <a:noFill/>
          <a:ln>
            <a:noFill/>
          </a:ln>
        </p:spPr>
      </p:pic>
      <p:pic>
        <p:nvPicPr>
          <p:cNvPr id="404" name="Google Shape;404;g362bad8b531_0_64"/>
          <p:cNvPicPr preferRelativeResize="0"/>
          <p:nvPr/>
        </p:nvPicPr>
        <p:blipFill>
          <a:blip r:embed="rId4">
            <a:alphaModFix/>
          </a:blip>
          <a:stretch>
            <a:fillRect/>
          </a:stretch>
        </p:blipFill>
        <p:spPr>
          <a:xfrm>
            <a:off x="10047027" y="3231975"/>
            <a:ext cx="1408625" cy="1569958"/>
          </a:xfrm>
          <a:prstGeom prst="rect">
            <a:avLst/>
          </a:prstGeom>
          <a:noFill/>
          <a:ln>
            <a:noFill/>
          </a:ln>
        </p:spPr>
      </p:pic>
      <p:pic>
        <p:nvPicPr>
          <p:cNvPr id="405" name="Google Shape;405;g362bad8b531_0_64"/>
          <p:cNvPicPr preferRelativeResize="0"/>
          <p:nvPr/>
        </p:nvPicPr>
        <p:blipFill>
          <a:blip r:embed="rId5">
            <a:alphaModFix/>
          </a:blip>
          <a:stretch>
            <a:fillRect/>
          </a:stretch>
        </p:blipFill>
        <p:spPr>
          <a:xfrm>
            <a:off x="10047025" y="4858250"/>
            <a:ext cx="1408625" cy="14599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g36aaa2964f8_0_1335"/>
          <p:cNvSpPr txBox="1"/>
          <p:nvPr>
            <p:ph type="title"/>
          </p:nvPr>
        </p:nvSpPr>
        <p:spPr>
          <a:xfrm>
            <a:off x="838200" y="365125"/>
            <a:ext cx="10515600" cy="1098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sz="4100"/>
              <a:t>L’agriculture locale</a:t>
            </a:r>
            <a:endParaRPr sz="4100"/>
          </a:p>
        </p:txBody>
      </p:sp>
      <p:pic>
        <p:nvPicPr>
          <p:cNvPr id="412" name="Google Shape;412;g36aaa2964f8_0_1335"/>
          <p:cNvPicPr preferRelativeResize="0"/>
          <p:nvPr/>
        </p:nvPicPr>
        <p:blipFill>
          <a:blip r:embed="rId3">
            <a:alphaModFix/>
          </a:blip>
          <a:stretch>
            <a:fillRect/>
          </a:stretch>
        </p:blipFill>
        <p:spPr>
          <a:xfrm>
            <a:off x="2403400" y="1650538"/>
            <a:ext cx="6668399" cy="47013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36aaa2964f8_0_1319"/>
          <p:cNvSpPr txBox="1"/>
          <p:nvPr>
            <p:ph type="title"/>
          </p:nvPr>
        </p:nvSpPr>
        <p:spPr>
          <a:xfrm>
            <a:off x="838200" y="365125"/>
            <a:ext cx="10515600" cy="1098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sz="4100"/>
              <a:t>L’agriculture BIO et LOCALE</a:t>
            </a:r>
            <a:endParaRPr sz="4100"/>
          </a:p>
        </p:txBody>
      </p:sp>
      <p:pic>
        <p:nvPicPr>
          <p:cNvPr id="419" name="Google Shape;419;g36aaa2964f8_0_1319"/>
          <p:cNvPicPr preferRelativeResize="0"/>
          <p:nvPr/>
        </p:nvPicPr>
        <p:blipFill>
          <a:blip r:embed="rId3">
            <a:alphaModFix/>
          </a:blip>
          <a:stretch>
            <a:fillRect/>
          </a:stretch>
        </p:blipFill>
        <p:spPr>
          <a:xfrm>
            <a:off x="1180125" y="1667800"/>
            <a:ext cx="2476500" cy="4514850"/>
          </a:xfrm>
          <a:prstGeom prst="rect">
            <a:avLst/>
          </a:prstGeom>
          <a:noFill/>
          <a:ln>
            <a:noFill/>
          </a:ln>
        </p:spPr>
      </p:pic>
      <p:pic>
        <p:nvPicPr>
          <p:cNvPr id="420" name="Google Shape;420;g36aaa2964f8_0_1319"/>
          <p:cNvPicPr preferRelativeResize="0"/>
          <p:nvPr/>
        </p:nvPicPr>
        <p:blipFill>
          <a:blip r:embed="rId4">
            <a:alphaModFix/>
          </a:blip>
          <a:stretch>
            <a:fillRect/>
          </a:stretch>
        </p:blipFill>
        <p:spPr>
          <a:xfrm>
            <a:off x="5247275" y="1607624"/>
            <a:ext cx="5523500" cy="3185899"/>
          </a:xfrm>
          <a:prstGeom prst="rect">
            <a:avLst/>
          </a:prstGeom>
          <a:noFill/>
          <a:ln>
            <a:noFill/>
          </a:ln>
        </p:spPr>
      </p:pic>
      <p:pic>
        <p:nvPicPr>
          <p:cNvPr id="421" name="Google Shape;421;g36aaa2964f8_0_1319"/>
          <p:cNvPicPr preferRelativeResize="0"/>
          <p:nvPr/>
        </p:nvPicPr>
        <p:blipFill>
          <a:blip r:embed="rId5">
            <a:alphaModFix/>
          </a:blip>
          <a:stretch>
            <a:fillRect/>
          </a:stretch>
        </p:blipFill>
        <p:spPr>
          <a:xfrm>
            <a:off x="5520875" y="5186851"/>
            <a:ext cx="3766790" cy="1393925"/>
          </a:xfrm>
          <a:prstGeom prst="rect">
            <a:avLst/>
          </a:prstGeom>
          <a:noFill/>
          <a:ln>
            <a:noFill/>
          </a:ln>
        </p:spPr>
      </p:pic>
      <p:pic>
        <p:nvPicPr>
          <p:cNvPr id="422" name="Google Shape;422;g36aaa2964f8_0_1319"/>
          <p:cNvPicPr preferRelativeResize="0"/>
          <p:nvPr/>
        </p:nvPicPr>
        <p:blipFill>
          <a:blip r:embed="rId6">
            <a:alphaModFix/>
          </a:blip>
          <a:stretch>
            <a:fillRect/>
          </a:stretch>
        </p:blipFill>
        <p:spPr>
          <a:xfrm>
            <a:off x="9793200" y="276700"/>
            <a:ext cx="1759850" cy="12748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36aaa2964f8_0_1282"/>
          <p:cNvSpPr txBox="1"/>
          <p:nvPr>
            <p:ph type="title"/>
          </p:nvPr>
        </p:nvSpPr>
        <p:spPr>
          <a:xfrm>
            <a:off x="838200" y="365125"/>
            <a:ext cx="10515600" cy="1098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sz="4100"/>
              <a:t>L’agriculture BIO et LOCALE</a:t>
            </a:r>
            <a:endParaRPr sz="4100"/>
          </a:p>
        </p:txBody>
      </p:sp>
      <p:pic>
        <p:nvPicPr>
          <p:cNvPr id="429" name="Google Shape;429;g36aaa2964f8_0_1282"/>
          <p:cNvPicPr preferRelativeResize="0"/>
          <p:nvPr/>
        </p:nvPicPr>
        <p:blipFill>
          <a:blip r:embed="rId3">
            <a:alphaModFix/>
          </a:blip>
          <a:stretch>
            <a:fillRect/>
          </a:stretch>
        </p:blipFill>
        <p:spPr>
          <a:xfrm>
            <a:off x="2381425" y="1723452"/>
            <a:ext cx="7779050" cy="3906100"/>
          </a:xfrm>
          <a:prstGeom prst="rect">
            <a:avLst/>
          </a:prstGeom>
          <a:noFill/>
          <a:ln>
            <a:noFill/>
          </a:ln>
        </p:spPr>
      </p:pic>
      <p:pic>
        <p:nvPicPr>
          <p:cNvPr id="430" name="Google Shape;430;g36aaa2964f8_0_1282"/>
          <p:cNvPicPr preferRelativeResize="0"/>
          <p:nvPr/>
        </p:nvPicPr>
        <p:blipFill>
          <a:blip r:embed="rId4">
            <a:alphaModFix/>
          </a:blip>
          <a:stretch>
            <a:fillRect/>
          </a:stretch>
        </p:blipFill>
        <p:spPr>
          <a:xfrm>
            <a:off x="9793200" y="276700"/>
            <a:ext cx="1759850" cy="1274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36aaa2964f8_0_1291"/>
          <p:cNvSpPr txBox="1"/>
          <p:nvPr>
            <p:ph type="title"/>
          </p:nvPr>
        </p:nvSpPr>
        <p:spPr>
          <a:xfrm>
            <a:off x="838200" y="365125"/>
            <a:ext cx="10515600" cy="1098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sz="4100"/>
              <a:t>La logistique</a:t>
            </a:r>
            <a:endParaRPr sz="4100"/>
          </a:p>
        </p:txBody>
      </p:sp>
      <p:pic>
        <p:nvPicPr>
          <p:cNvPr id="437" name="Google Shape;437;g36aaa2964f8_0_1291"/>
          <p:cNvPicPr preferRelativeResize="0"/>
          <p:nvPr/>
        </p:nvPicPr>
        <p:blipFill rotWithShape="1">
          <a:blip r:embed="rId3">
            <a:alphaModFix/>
          </a:blip>
          <a:srcRect b="0" l="0" r="0" t="-30344"/>
          <a:stretch/>
        </p:blipFill>
        <p:spPr>
          <a:xfrm>
            <a:off x="1186099" y="639503"/>
            <a:ext cx="10167700" cy="53716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36aaa2964f8_0_1355"/>
          <p:cNvSpPr txBox="1"/>
          <p:nvPr>
            <p:ph type="title"/>
          </p:nvPr>
        </p:nvSpPr>
        <p:spPr>
          <a:xfrm>
            <a:off x="838200" y="365125"/>
            <a:ext cx="10515600" cy="1098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sz="4100"/>
              <a:t>La logistique</a:t>
            </a:r>
            <a:endParaRPr sz="4100"/>
          </a:p>
        </p:txBody>
      </p:sp>
      <p:sp>
        <p:nvSpPr>
          <p:cNvPr id="444" name="Google Shape;444;g36aaa2964f8_0_1355"/>
          <p:cNvSpPr txBox="1"/>
          <p:nvPr>
            <p:ph idx="1" type="body"/>
          </p:nvPr>
        </p:nvSpPr>
        <p:spPr>
          <a:xfrm>
            <a:off x="838200" y="1825625"/>
            <a:ext cx="11022300" cy="4351200"/>
          </a:xfrm>
          <a:prstGeom prst="rect">
            <a:avLst/>
          </a:prstGeom>
        </p:spPr>
        <p:txBody>
          <a:bodyPr anchorCtr="0" anchor="t" bIns="45700" lIns="91425" spcFirstLastPara="1" rIns="91425" wrap="square" tIns="45700">
            <a:normAutofit/>
          </a:bodyPr>
          <a:lstStyle/>
          <a:p>
            <a:pPr indent="0" lvl="0" marL="0" rtl="0" algn="l">
              <a:lnSpc>
                <a:spcPct val="100000"/>
              </a:lnSpc>
              <a:spcBef>
                <a:spcPts val="1200"/>
              </a:spcBef>
              <a:spcAft>
                <a:spcPts val="0"/>
              </a:spcAft>
              <a:buNone/>
            </a:pPr>
            <a:r>
              <a:rPr lang="fr-FR" sz="2400">
                <a:solidFill>
                  <a:srgbClr val="333333"/>
                </a:solidFill>
                <a:latin typeface="Montserrat"/>
                <a:ea typeface="Montserrat"/>
                <a:cs typeface="Montserrat"/>
                <a:sym typeface="Montserrat"/>
              </a:rPr>
              <a:t>Un des points de </a:t>
            </a:r>
            <a:r>
              <a:rPr lang="fr-FR" sz="2400">
                <a:solidFill>
                  <a:srgbClr val="333333"/>
                </a:solidFill>
                <a:latin typeface="Montserrat"/>
                <a:ea typeface="Montserrat"/>
                <a:cs typeface="Montserrat"/>
                <a:sym typeface="Montserrat"/>
              </a:rPr>
              <a:t>vigilance</a:t>
            </a:r>
            <a:r>
              <a:rPr lang="fr-FR" sz="2400">
                <a:solidFill>
                  <a:srgbClr val="333333"/>
                </a:solidFill>
                <a:latin typeface="Montserrat"/>
                <a:ea typeface="Montserrat"/>
                <a:cs typeface="Montserrat"/>
                <a:sym typeface="Montserrat"/>
              </a:rPr>
              <a:t> mis en avant dans l'étude BIOLOREC de l'ADEME en 2021 est la </a:t>
            </a:r>
            <a:r>
              <a:rPr lang="fr-FR" sz="2400">
                <a:solidFill>
                  <a:srgbClr val="333333"/>
                </a:solidFill>
              </a:rPr>
              <a:t>question logistique</a:t>
            </a:r>
            <a:r>
              <a:rPr lang="fr-FR" sz="2400">
                <a:solidFill>
                  <a:srgbClr val="333333"/>
                </a:solidFill>
                <a:latin typeface="Montserrat"/>
                <a:ea typeface="Montserrat"/>
                <a:cs typeface="Montserrat"/>
                <a:sym typeface="Montserrat"/>
              </a:rPr>
              <a:t> : les outils existants ou à créer (plateformes…) doivent permettre de lever les freins à l’évolution de l’approvisionnement local en grand volume, notamment pour la restauration collective</a:t>
            </a:r>
            <a:endParaRPr i="1" sz="2400">
              <a:solidFill>
                <a:srgbClr val="333333"/>
              </a:solidFill>
              <a:latin typeface="Montserrat"/>
              <a:ea typeface="Montserrat"/>
              <a:cs typeface="Montserrat"/>
              <a:sym typeface="Montserrat"/>
            </a:endParaRPr>
          </a:p>
        </p:txBody>
      </p:sp>
      <p:sp>
        <p:nvSpPr>
          <p:cNvPr id="445" name="Google Shape;445;g36aaa2964f8_0_1355"/>
          <p:cNvSpPr txBox="1"/>
          <p:nvPr>
            <p:ph idx="1" type="body"/>
          </p:nvPr>
        </p:nvSpPr>
        <p:spPr>
          <a:xfrm>
            <a:off x="838200" y="3890125"/>
            <a:ext cx="5764200" cy="2776500"/>
          </a:xfrm>
          <a:prstGeom prst="rect">
            <a:avLst/>
          </a:prstGeom>
        </p:spPr>
        <p:txBody>
          <a:bodyPr anchorCtr="0" anchor="t" bIns="45700" lIns="91425" spcFirstLastPara="1" rIns="91425" wrap="square" tIns="45700">
            <a:noAutofit/>
          </a:bodyPr>
          <a:lstStyle/>
          <a:p>
            <a:pPr indent="0" lvl="0" marL="457200" rtl="0" algn="l">
              <a:lnSpc>
                <a:spcPct val="80000"/>
              </a:lnSpc>
              <a:spcBef>
                <a:spcPts val="1200"/>
              </a:spcBef>
              <a:spcAft>
                <a:spcPts val="0"/>
              </a:spcAft>
              <a:buSzPts val="852"/>
              <a:buNone/>
            </a:pPr>
            <a:r>
              <a:rPr lang="fr-FR" sz="2470">
                <a:solidFill>
                  <a:srgbClr val="333333"/>
                </a:solidFill>
                <a:latin typeface="Montserrat"/>
                <a:ea typeface="Montserrat"/>
                <a:cs typeface="Montserrat"/>
                <a:sym typeface="Montserrat"/>
              </a:rPr>
              <a:t>Contraintes des producteurs :</a:t>
            </a:r>
            <a:endParaRPr sz="2470">
              <a:solidFill>
                <a:srgbClr val="333333"/>
              </a:solidFill>
              <a:latin typeface="Montserrat"/>
              <a:ea typeface="Montserrat"/>
              <a:cs typeface="Montserrat"/>
              <a:sym typeface="Montserrat"/>
            </a:endParaRPr>
          </a:p>
          <a:p>
            <a:pPr indent="-336232" lvl="1" marL="914400" rtl="0" algn="l">
              <a:lnSpc>
                <a:spcPct val="80000"/>
              </a:lnSpc>
              <a:spcBef>
                <a:spcPts val="1200"/>
              </a:spcBef>
              <a:spcAft>
                <a:spcPts val="0"/>
              </a:spcAft>
              <a:buClr>
                <a:srgbClr val="333333"/>
              </a:buClr>
              <a:buSzPts val="1695"/>
              <a:buFont typeface="Montserrat"/>
              <a:buChar char="•"/>
            </a:pPr>
            <a:r>
              <a:rPr lang="fr-FR" sz="2160">
                <a:solidFill>
                  <a:srgbClr val="333333"/>
                </a:solidFill>
              </a:rPr>
              <a:t>Volumes importants</a:t>
            </a:r>
            <a:endParaRPr sz="2160">
              <a:solidFill>
                <a:srgbClr val="333333"/>
              </a:solidFill>
            </a:endParaRPr>
          </a:p>
          <a:p>
            <a:pPr indent="-336232" lvl="1" marL="914400" rtl="0" algn="l">
              <a:lnSpc>
                <a:spcPct val="80000"/>
              </a:lnSpc>
              <a:spcBef>
                <a:spcPts val="0"/>
              </a:spcBef>
              <a:spcAft>
                <a:spcPts val="0"/>
              </a:spcAft>
              <a:buClr>
                <a:srgbClr val="333333"/>
              </a:buClr>
              <a:buSzPts val="1695"/>
              <a:buChar char="•"/>
            </a:pPr>
            <a:r>
              <a:rPr lang="fr-FR" sz="2160">
                <a:solidFill>
                  <a:srgbClr val="333333"/>
                </a:solidFill>
              </a:rPr>
              <a:t>Procédures marchés publics</a:t>
            </a:r>
            <a:endParaRPr sz="2160">
              <a:solidFill>
                <a:srgbClr val="333333"/>
              </a:solidFill>
            </a:endParaRPr>
          </a:p>
          <a:p>
            <a:pPr indent="-336232" lvl="1" marL="914400" rtl="0" algn="l">
              <a:lnSpc>
                <a:spcPct val="80000"/>
              </a:lnSpc>
              <a:spcBef>
                <a:spcPts val="0"/>
              </a:spcBef>
              <a:spcAft>
                <a:spcPts val="0"/>
              </a:spcAft>
              <a:buClr>
                <a:srgbClr val="333333"/>
              </a:buClr>
              <a:buSzPts val="1695"/>
              <a:buChar char="•"/>
            </a:pPr>
            <a:r>
              <a:rPr lang="fr-FR" sz="2160">
                <a:solidFill>
                  <a:srgbClr val="333333"/>
                </a:solidFill>
              </a:rPr>
              <a:t>Coût de la logistique</a:t>
            </a:r>
            <a:endParaRPr sz="2160">
              <a:solidFill>
                <a:srgbClr val="333333"/>
              </a:solidFill>
            </a:endParaRPr>
          </a:p>
          <a:p>
            <a:pPr indent="-336232" lvl="1" marL="914400" rtl="0" algn="l">
              <a:lnSpc>
                <a:spcPct val="80000"/>
              </a:lnSpc>
              <a:spcBef>
                <a:spcPts val="0"/>
              </a:spcBef>
              <a:spcAft>
                <a:spcPts val="0"/>
              </a:spcAft>
              <a:buClr>
                <a:srgbClr val="333333"/>
              </a:buClr>
              <a:buSzPts val="1695"/>
              <a:buChar char="•"/>
            </a:pPr>
            <a:r>
              <a:rPr lang="fr-FR" sz="2160">
                <a:solidFill>
                  <a:srgbClr val="333333"/>
                </a:solidFill>
              </a:rPr>
              <a:t>Temps livraison et contraintes horaires</a:t>
            </a:r>
            <a:endParaRPr sz="2160">
              <a:solidFill>
                <a:srgbClr val="333333"/>
              </a:solidFill>
            </a:endParaRPr>
          </a:p>
        </p:txBody>
      </p:sp>
      <p:sp>
        <p:nvSpPr>
          <p:cNvPr id="446" name="Google Shape;446;g36aaa2964f8_0_1355"/>
          <p:cNvSpPr txBox="1"/>
          <p:nvPr/>
        </p:nvSpPr>
        <p:spPr>
          <a:xfrm>
            <a:off x="2662875" y="6212900"/>
            <a:ext cx="7130400" cy="5850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0"/>
              </a:spcAft>
              <a:buNone/>
            </a:pPr>
            <a:r>
              <a:rPr i="1" lang="fr-FR" sz="1300">
                <a:solidFill>
                  <a:srgbClr val="333333"/>
                </a:solidFill>
                <a:latin typeface="Montserrat"/>
                <a:ea typeface="Montserrat"/>
                <a:cs typeface="Montserrat"/>
                <a:sym typeface="Montserrat"/>
              </a:rPr>
              <a:t>Source : </a:t>
            </a:r>
            <a:r>
              <a:rPr i="1" lang="fr-FR" sz="1300">
                <a:solidFill>
                  <a:srgbClr val="333333"/>
                </a:solidFill>
                <a:latin typeface="Montserrat"/>
                <a:ea typeface="Montserrat"/>
                <a:cs typeface="Montserrat"/>
                <a:sym typeface="Montserrat"/>
              </a:rPr>
              <a:t>étude BIOLOREC "Le bio et le local dans la restauration scolaire - déterminants, discours et mise en oeuvre"  2022 - ADEME</a:t>
            </a:r>
            <a:endParaRPr i="1" sz="100"/>
          </a:p>
        </p:txBody>
      </p:sp>
      <p:sp>
        <p:nvSpPr>
          <p:cNvPr id="447" name="Google Shape;447;g36aaa2964f8_0_1355"/>
          <p:cNvSpPr txBox="1"/>
          <p:nvPr>
            <p:ph idx="1" type="body"/>
          </p:nvPr>
        </p:nvSpPr>
        <p:spPr>
          <a:xfrm>
            <a:off x="7088000" y="3890125"/>
            <a:ext cx="4772400" cy="2483100"/>
          </a:xfrm>
          <a:prstGeom prst="rect">
            <a:avLst/>
          </a:prstGeom>
        </p:spPr>
        <p:txBody>
          <a:bodyPr anchorCtr="0" anchor="t" bIns="45700" lIns="91425" spcFirstLastPara="1" rIns="91425" wrap="square" tIns="45700">
            <a:normAutofit lnSpcReduction="20000"/>
          </a:bodyPr>
          <a:lstStyle/>
          <a:p>
            <a:pPr indent="0" lvl="0" marL="457200" rtl="0" algn="l">
              <a:lnSpc>
                <a:spcPct val="100000"/>
              </a:lnSpc>
              <a:spcBef>
                <a:spcPts val="1200"/>
              </a:spcBef>
              <a:spcAft>
                <a:spcPts val="0"/>
              </a:spcAft>
              <a:buNone/>
            </a:pPr>
            <a:r>
              <a:rPr lang="fr-FR">
                <a:solidFill>
                  <a:srgbClr val="333333"/>
                </a:solidFill>
                <a:latin typeface="Montserrat"/>
                <a:ea typeface="Montserrat"/>
                <a:cs typeface="Montserrat"/>
                <a:sym typeface="Montserrat"/>
              </a:rPr>
              <a:t>Contraintes des cuisiniers  :</a:t>
            </a:r>
            <a:endParaRPr>
              <a:solidFill>
                <a:srgbClr val="333333"/>
              </a:solidFill>
              <a:latin typeface="Montserrat"/>
              <a:ea typeface="Montserrat"/>
              <a:cs typeface="Montserrat"/>
              <a:sym typeface="Montserrat"/>
            </a:endParaRPr>
          </a:p>
          <a:p>
            <a:pPr indent="-342900" lvl="1" marL="914400" rtl="0" algn="l">
              <a:lnSpc>
                <a:spcPct val="100000"/>
              </a:lnSpc>
              <a:spcBef>
                <a:spcPts val="1200"/>
              </a:spcBef>
              <a:spcAft>
                <a:spcPts val="0"/>
              </a:spcAft>
              <a:buClr>
                <a:srgbClr val="333333"/>
              </a:buClr>
              <a:buSzPts val="1800"/>
              <a:buChar char="•"/>
            </a:pPr>
            <a:r>
              <a:rPr lang="fr-FR">
                <a:solidFill>
                  <a:srgbClr val="333333"/>
                </a:solidFill>
              </a:rPr>
              <a:t>Grammages et conditionnements</a:t>
            </a:r>
            <a:endParaRPr>
              <a:solidFill>
                <a:srgbClr val="333333"/>
              </a:solidFill>
            </a:endParaRPr>
          </a:p>
          <a:p>
            <a:pPr indent="-342900" lvl="1" marL="914400" rtl="0" algn="l">
              <a:lnSpc>
                <a:spcPct val="100000"/>
              </a:lnSpc>
              <a:spcBef>
                <a:spcPts val="0"/>
              </a:spcBef>
              <a:spcAft>
                <a:spcPts val="0"/>
              </a:spcAft>
              <a:buClr>
                <a:srgbClr val="333333"/>
              </a:buClr>
              <a:buSzPts val="1800"/>
              <a:buChar char="•"/>
            </a:pPr>
            <a:r>
              <a:rPr lang="fr-FR">
                <a:solidFill>
                  <a:srgbClr val="333333"/>
                </a:solidFill>
              </a:rPr>
              <a:t>Gestion gaspillage et coûts</a:t>
            </a:r>
            <a:endParaRPr>
              <a:solidFill>
                <a:srgbClr val="333333"/>
              </a:solidFill>
            </a:endParaRPr>
          </a:p>
          <a:p>
            <a:pPr indent="-342900" lvl="1" marL="914400" rtl="0" algn="l">
              <a:lnSpc>
                <a:spcPct val="100000"/>
              </a:lnSpc>
              <a:spcBef>
                <a:spcPts val="0"/>
              </a:spcBef>
              <a:spcAft>
                <a:spcPts val="0"/>
              </a:spcAft>
              <a:buClr>
                <a:srgbClr val="333333"/>
              </a:buClr>
              <a:buSzPts val="1800"/>
              <a:buChar char="•"/>
            </a:pPr>
            <a:r>
              <a:t/>
            </a:r>
            <a:endParaRPr>
              <a:solidFill>
                <a:srgbClr val="33333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3694d01e2a6_0_43"/>
          <p:cNvSpPr txBox="1"/>
          <p:nvPr>
            <p:ph type="title"/>
          </p:nvPr>
        </p:nvSpPr>
        <p:spPr>
          <a:xfrm>
            <a:off x="838200" y="365125"/>
            <a:ext cx="10515600" cy="11094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fr-FR"/>
              <a:t>Objectifs EGALIM : Où en sont les cantines de la région PACA ?</a:t>
            </a:r>
            <a:endParaRPr/>
          </a:p>
        </p:txBody>
      </p:sp>
      <p:sp>
        <p:nvSpPr>
          <p:cNvPr id="454" name="Google Shape;454;g3694d01e2a6_0_43"/>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457200" rtl="0" algn="l">
              <a:spcBef>
                <a:spcPts val="1000"/>
              </a:spcBef>
              <a:spcAft>
                <a:spcPts val="0"/>
              </a:spcAft>
              <a:buNone/>
            </a:pPr>
            <a:r>
              <a:t/>
            </a:r>
            <a:endParaRPr>
              <a:solidFill>
                <a:srgbClr val="333333"/>
              </a:solidFill>
            </a:endParaRPr>
          </a:p>
          <a:p>
            <a:pPr indent="0" lvl="0" marL="457200" rtl="0" algn="l">
              <a:spcBef>
                <a:spcPts val="1000"/>
              </a:spcBef>
              <a:spcAft>
                <a:spcPts val="0"/>
              </a:spcAft>
              <a:buNone/>
            </a:pPr>
            <a:r>
              <a:t/>
            </a:r>
            <a:endParaRPr>
              <a:solidFill>
                <a:srgbClr val="333333"/>
              </a:solidFill>
            </a:endParaRPr>
          </a:p>
          <a:p>
            <a:pPr indent="0" lvl="0" marL="457200" rtl="0" algn="l">
              <a:spcBef>
                <a:spcPts val="1000"/>
              </a:spcBef>
              <a:spcAft>
                <a:spcPts val="0"/>
              </a:spcAft>
              <a:buNone/>
            </a:pPr>
            <a:r>
              <a:t/>
            </a:r>
            <a:endParaRPr>
              <a:solidFill>
                <a:srgbClr val="333333"/>
              </a:solidFill>
            </a:endParaRPr>
          </a:p>
          <a:p>
            <a:pPr indent="0" lvl="0" marL="457200" rtl="0" algn="l">
              <a:spcBef>
                <a:spcPts val="1000"/>
              </a:spcBef>
              <a:spcAft>
                <a:spcPts val="0"/>
              </a:spcAft>
              <a:buNone/>
            </a:pPr>
            <a:r>
              <a:rPr lang="fr-FR">
                <a:solidFill>
                  <a:srgbClr val="333333"/>
                </a:solidFill>
              </a:rPr>
              <a:t>Karine PASCAL-SUISSE - </a:t>
            </a:r>
            <a:r>
              <a:rPr i="1" lang="fr-FR">
                <a:solidFill>
                  <a:srgbClr val="333333"/>
                </a:solidFill>
              </a:rPr>
              <a:t>DRAAF PACA</a:t>
            </a:r>
            <a:endParaRPr i="1">
              <a:solidFill>
                <a:srgbClr val="33333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1" name="Shape 461"/>
        <p:cNvGrpSpPr/>
        <p:nvPr/>
      </p:nvGrpSpPr>
      <p:grpSpPr>
        <a:xfrm>
          <a:off x="0" y="0"/>
          <a:ext cx="0" cy="0"/>
          <a:chOff x="0" y="0"/>
          <a:chExt cx="0" cy="0"/>
        </a:xfrm>
      </p:grpSpPr>
      <p:sp>
        <p:nvSpPr>
          <p:cNvPr id="462" name="Google Shape;462;g36aaa2964f8_0_85"/>
          <p:cNvSpPr txBox="1"/>
          <p:nvPr/>
        </p:nvSpPr>
        <p:spPr>
          <a:xfrm>
            <a:off x="3524671" y="2276872"/>
            <a:ext cx="8667300" cy="2286300"/>
          </a:xfrm>
          <a:prstGeom prst="rect">
            <a:avLst/>
          </a:prstGeom>
          <a:noFill/>
          <a:ln>
            <a:noFill/>
          </a:ln>
        </p:spPr>
        <p:txBody>
          <a:bodyPr anchorCtr="0" anchor="ctr" bIns="0" lIns="0" spcFirstLastPara="1" rIns="0" wrap="square" tIns="29700">
            <a:noAutofit/>
          </a:bodyPr>
          <a:lstStyle/>
          <a:p>
            <a:pPr indent="0" lvl="0" marL="0" marR="0" rtl="0" algn="ctr">
              <a:spcBef>
                <a:spcPts val="0"/>
              </a:spcBef>
              <a:spcAft>
                <a:spcPts val="0"/>
              </a:spcAft>
              <a:buNone/>
            </a:pPr>
            <a:r>
              <a:rPr b="1" i="0" lang="fr-FR" sz="3400" u="none" cap="none" strike="noStrike">
                <a:solidFill>
                  <a:srgbClr val="FF66CC"/>
                </a:solidFill>
                <a:latin typeface="Arial"/>
                <a:ea typeface="Arial"/>
                <a:cs typeface="Arial"/>
                <a:sym typeface="Arial"/>
              </a:rPr>
              <a:t>Loi EGAlim</a:t>
            </a:r>
            <a:endParaRPr b="1" i="0" sz="3400" u="none" cap="none" strike="noStrike">
              <a:solidFill>
                <a:srgbClr val="FF66CC"/>
              </a:solidFill>
              <a:latin typeface="Arial"/>
              <a:ea typeface="Arial"/>
              <a:cs typeface="Arial"/>
              <a:sym typeface="Arial"/>
            </a:endParaRPr>
          </a:p>
        </p:txBody>
      </p:sp>
      <p:sp>
        <p:nvSpPr>
          <p:cNvPr id="463" name="Google Shape;463;g36aaa2964f8_0_85"/>
          <p:cNvSpPr txBox="1"/>
          <p:nvPr/>
        </p:nvSpPr>
        <p:spPr>
          <a:xfrm>
            <a:off x="3311691" y="4724327"/>
            <a:ext cx="8736900" cy="1853100"/>
          </a:xfrm>
          <a:prstGeom prst="rect">
            <a:avLst/>
          </a:prstGeom>
          <a:noFill/>
          <a:ln>
            <a:noFill/>
          </a:ln>
        </p:spPr>
        <p:txBody>
          <a:bodyPr anchorCtr="0" anchor="t" bIns="0" lIns="0" spcFirstLastPara="1" rIns="0" wrap="square" tIns="22475">
            <a:noAutofit/>
          </a:bodyPr>
          <a:lstStyle/>
          <a:p>
            <a:pPr indent="-330200" lvl="0" marL="457200" marR="0" rtl="0" algn="l">
              <a:lnSpc>
                <a:spcPct val="93000"/>
              </a:lnSpc>
              <a:spcBef>
                <a:spcPts val="0"/>
              </a:spcBef>
              <a:spcAft>
                <a:spcPts val="0"/>
              </a:spcAft>
              <a:buNone/>
            </a:pPr>
            <a:r>
              <a:t/>
            </a:r>
            <a:endParaRPr b="1" i="0" sz="2500" u="none" cap="none" strike="noStrike">
              <a:solidFill>
                <a:srgbClr val="000000"/>
              </a:solidFill>
              <a:latin typeface="Arial"/>
              <a:ea typeface="Arial"/>
              <a:cs typeface="Arial"/>
              <a:sym typeface="Arial"/>
            </a:endParaRPr>
          </a:p>
          <a:p>
            <a:pPr indent="-330200" lvl="0" marL="457200" marR="0" rtl="0" algn="l">
              <a:lnSpc>
                <a:spcPct val="93000"/>
              </a:lnSpc>
              <a:spcBef>
                <a:spcPts val="1100"/>
              </a:spcBef>
              <a:spcAft>
                <a:spcPts val="0"/>
              </a:spcAft>
              <a:buNone/>
            </a:pPr>
            <a:r>
              <a:rPr b="1" i="0" lang="fr-FR" sz="2500" u="none" cap="none" strike="noStrike">
                <a:solidFill>
                  <a:srgbClr val="000000"/>
                </a:solidFill>
                <a:latin typeface="Arial"/>
                <a:ea typeface="Arial"/>
                <a:cs typeface="Arial"/>
                <a:sym typeface="Arial"/>
              </a:rPr>
              <a:t>DRAAF - Pôle politique de l’alimentation – 23/06/2025</a:t>
            </a:r>
            <a:endParaRPr sz="1900"/>
          </a:p>
          <a:p>
            <a:pPr indent="-330200" lvl="0" marL="457200" marR="0" rtl="0" algn="l">
              <a:lnSpc>
                <a:spcPct val="93000"/>
              </a:lnSpc>
              <a:spcBef>
                <a:spcPts val="1100"/>
              </a:spcBef>
              <a:spcAft>
                <a:spcPts val="0"/>
              </a:spcAft>
              <a:buNone/>
            </a:pPr>
            <a:r>
              <a:t/>
            </a:r>
            <a:endParaRPr b="1" i="0" sz="2500" u="sng" cap="none" strike="noStrike">
              <a:solidFill>
                <a:srgbClr val="000000"/>
              </a:solidFill>
              <a:latin typeface="Arial"/>
              <a:ea typeface="Arial"/>
              <a:cs typeface="Arial"/>
              <a:sym typeface="Arial"/>
              <a:hlinkClick r:id="rId4">
                <a:extLst>
                  <a:ext uri="{A12FA001-AC4F-418D-AE19-62706E023703}">
                    <ahyp:hlinkClr val="tx"/>
                  </a:ext>
                </a:extLst>
              </a:hlinkClick>
            </a:endParaRPr>
          </a:p>
          <a:p>
            <a:pPr indent="-330200" lvl="0" marL="457200" marR="0" rtl="0" algn="l">
              <a:lnSpc>
                <a:spcPct val="93000"/>
              </a:lnSpc>
              <a:spcBef>
                <a:spcPts val="1100"/>
              </a:spcBef>
              <a:spcAft>
                <a:spcPts val="0"/>
              </a:spcAft>
              <a:buNone/>
            </a:pPr>
            <a:r>
              <a:t/>
            </a:r>
            <a:endParaRPr b="1" i="0" sz="2500" u="none" cap="none" strike="noStrike">
              <a:solidFill>
                <a:srgbClr val="000000"/>
              </a:solidFill>
              <a:latin typeface="Arial"/>
              <a:ea typeface="Arial"/>
              <a:cs typeface="Arial"/>
              <a:sym typeface="Arial"/>
            </a:endParaRPr>
          </a:p>
        </p:txBody>
      </p:sp>
      <p:pic>
        <p:nvPicPr>
          <p:cNvPr id="464" name="Google Shape;464;g36aaa2964f8_0_85"/>
          <p:cNvPicPr preferRelativeResize="0"/>
          <p:nvPr/>
        </p:nvPicPr>
        <p:blipFill rotWithShape="1">
          <a:blip r:embed="rId5">
            <a:alphaModFix/>
          </a:blip>
          <a:srcRect b="0" l="0" r="0" t="0"/>
          <a:stretch/>
        </p:blipFill>
        <p:spPr>
          <a:xfrm>
            <a:off x="10128448" y="12184"/>
            <a:ext cx="1790943" cy="93747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36aaa2964f8_0_206"/>
          <p:cNvSpPr txBox="1"/>
          <p:nvPr>
            <p:ph idx="11" type="ftr"/>
          </p:nvPr>
        </p:nvSpPr>
        <p:spPr>
          <a:xfrm>
            <a:off x="480000" y="6378000"/>
            <a:ext cx="7872000" cy="480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fr-FR"/>
              <a:t>DRAAF PACA           	</a:t>
            </a:r>
            <a:endParaRPr/>
          </a:p>
        </p:txBody>
      </p:sp>
      <p:pic>
        <p:nvPicPr>
          <p:cNvPr id="471" name="Google Shape;471;g36aaa2964f8_0_206"/>
          <p:cNvPicPr preferRelativeResize="0"/>
          <p:nvPr/>
        </p:nvPicPr>
        <p:blipFill rotWithShape="1">
          <a:blip r:embed="rId3">
            <a:alphaModFix/>
          </a:blip>
          <a:srcRect b="0" l="0" r="0" t="0"/>
          <a:stretch/>
        </p:blipFill>
        <p:spPr>
          <a:xfrm>
            <a:off x="2735627" y="171449"/>
            <a:ext cx="8796134" cy="620655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36aaa2964f8_0_325"/>
          <p:cNvSpPr txBox="1"/>
          <p:nvPr>
            <p:ph type="title"/>
          </p:nvPr>
        </p:nvSpPr>
        <p:spPr>
          <a:xfrm>
            <a:off x="446961" y="5061181"/>
            <a:ext cx="11232000" cy="9600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chemeClr val="dk1"/>
              </a:buClr>
              <a:buSzPts val="2100"/>
              <a:buFont typeface="Arial"/>
              <a:buNone/>
            </a:pPr>
            <a:r>
              <a:rPr lang="fr-FR" sz="2100"/>
              <a:t>Contacts Pôle Politique de l’Alimentation – DRAAF PACA</a:t>
            </a:r>
            <a:br>
              <a:rPr lang="fr-FR" sz="2100"/>
            </a:br>
            <a:br>
              <a:rPr lang="fr-FR" sz="2100"/>
            </a:br>
            <a:r>
              <a:rPr b="0" lang="fr-FR" sz="2100" u="sng">
                <a:solidFill>
                  <a:schemeClr val="hlink"/>
                </a:solidFill>
                <a:hlinkClick r:id="rId3"/>
              </a:rPr>
              <a:t>karine.pascal-suisse@agriculture.gouv.fr</a:t>
            </a:r>
            <a:r>
              <a:rPr b="0" lang="fr-FR" sz="2100"/>
              <a:t> </a:t>
            </a:r>
            <a:br>
              <a:rPr b="0" lang="fr-FR" sz="2100"/>
            </a:br>
            <a:r>
              <a:rPr b="0" lang="fr-FR" sz="2100" u="sng">
                <a:solidFill>
                  <a:schemeClr val="hlink"/>
                </a:solidFill>
                <a:hlinkClick r:id="rId4"/>
              </a:rPr>
              <a:t>clara.vigan@agriculture.gouv.fr</a:t>
            </a:r>
            <a:r>
              <a:rPr b="0" lang="fr-FR" sz="2100"/>
              <a:t> </a:t>
            </a:r>
            <a:br>
              <a:rPr lang="fr-FR" sz="2100"/>
            </a:br>
            <a:endParaRPr sz="2100"/>
          </a:p>
        </p:txBody>
      </p:sp>
      <p:sp>
        <p:nvSpPr>
          <p:cNvPr id="477" name="Google Shape;477;g36aaa2964f8_0_325"/>
          <p:cNvSpPr txBox="1"/>
          <p:nvPr>
            <p:ph idx="2" type="body"/>
          </p:nvPr>
        </p:nvSpPr>
        <p:spPr>
          <a:xfrm>
            <a:off x="446961" y="3738907"/>
            <a:ext cx="11232000" cy="2925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Clr>
                <a:srgbClr val="0070C0"/>
              </a:buClr>
              <a:buSzPts val="1900"/>
              <a:buNone/>
            </a:pPr>
            <a:r>
              <a:rPr b="1" lang="fr-FR" sz="1900">
                <a:solidFill>
                  <a:srgbClr val="0070C0"/>
                </a:solidFill>
              </a:rPr>
              <a:t>https://www.franceagrimer.fr/Accompagner/Dispositifs-par-filiere/Lait-et-Fruits-a-l-ecole</a:t>
            </a:r>
            <a:endParaRPr/>
          </a:p>
        </p:txBody>
      </p:sp>
      <p:sp>
        <p:nvSpPr>
          <p:cNvPr id="478" name="Google Shape;478;g36aaa2964f8_0_325"/>
          <p:cNvSpPr txBox="1"/>
          <p:nvPr>
            <p:ph idx="4294967295" type="dt"/>
          </p:nvPr>
        </p:nvSpPr>
        <p:spPr>
          <a:xfrm>
            <a:off x="10152000" y="6378000"/>
            <a:ext cx="1560000" cy="4800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b="1" lang="fr-FR" sz="1000" cap="none"/>
              <a:t>23/06/2025</a:t>
            </a:r>
            <a:endParaRPr/>
          </a:p>
        </p:txBody>
      </p:sp>
      <p:sp>
        <p:nvSpPr>
          <p:cNvPr id="479" name="Google Shape;479;g36aaa2964f8_0_325"/>
          <p:cNvSpPr txBox="1"/>
          <p:nvPr/>
        </p:nvSpPr>
        <p:spPr>
          <a:xfrm>
            <a:off x="335360" y="6501341"/>
            <a:ext cx="7872000" cy="4800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b="1" i="0" lang="fr-FR" sz="1000" u="none" cap="none" strike="noStrike">
                <a:solidFill>
                  <a:schemeClr val="dk1"/>
                </a:solidFill>
                <a:latin typeface="Arial"/>
                <a:ea typeface="Arial"/>
                <a:cs typeface="Arial"/>
                <a:sym typeface="Arial"/>
              </a:rPr>
              <a:t>DRAAF PACA</a:t>
            </a:r>
            <a:endParaRPr sz="1900"/>
          </a:p>
        </p:txBody>
      </p:sp>
      <p:sp>
        <p:nvSpPr>
          <p:cNvPr id="480" name="Google Shape;480;g36aaa2964f8_0_325"/>
          <p:cNvSpPr txBox="1"/>
          <p:nvPr/>
        </p:nvSpPr>
        <p:spPr>
          <a:xfrm>
            <a:off x="437963" y="3471309"/>
            <a:ext cx="11232000" cy="9600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2100"/>
              <a:buFont typeface="Arial"/>
              <a:buNone/>
            </a:pPr>
            <a:r>
              <a:rPr b="1" i="0" lang="fr-FR" sz="2100" u="none" cap="none" strike="noStrike">
                <a:solidFill>
                  <a:schemeClr val="dk1"/>
                </a:solidFill>
                <a:latin typeface="Arial"/>
                <a:ea typeface="Arial"/>
                <a:cs typeface="Arial"/>
                <a:sym typeface="Arial"/>
              </a:rPr>
              <a:t>Contacts France Agrimer</a:t>
            </a:r>
            <a:br>
              <a:rPr b="1" i="0" lang="fr-FR" sz="2100" u="none" cap="none" strike="noStrike">
                <a:solidFill>
                  <a:schemeClr val="dk1"/>
                </a:solidFill>
                <a:latin typeface="Arial"/>
                <a:ea typeface="Arial"/>
                <a:cs typeface="Arial"/>
                <a:sym typeface="Arial"/>
              </a:rPr>
            </a:br>
            <a:br>
              <a:rPr b="1" i="0" lang="fr-FR" sz="2100" u="none" cap="none" strike="noStrike">
                <a:solidFill>
                  <a:schemeClr val="dk1"/>
                </a:solidFill>
                <a:latin typeface="Arial"/>
                <a:ea typeface="Arial"/>
                <a:cs typeface="Arial"/>
                <a:sym typeface="Arial"/>
              </a:rPr>
            </a:br>
            <a:r>
              <a:rPr b="0" i="0" lang="fr-FR" sz="2100" u="sng" cap="none" strike="noStrike">
                <a:solidFill>
                  <a:schemeClr val="dk1"/>
                </a:solidFill>
                <a:latin typeface="Arial"/>
                <a:ea typeface="Arial"/>
                <a:cs typeface="Arial"/>
                <a:sym typeface="Arial"/>
                <a:hlinkClick r:id="rId5">
                  <a:extLst>
                    <a:ext uri="{A12FA001-AC4F-418D-AE19-62706E023703}">
                      <ahyp:hlinkClr val="tx"/>
                    </a:ext>
                  </a:extLst>
                </a:hlinkClick>
              </a:rPr>
              <a:t>programme-lfe@franceagrimer.fr</a:t>
            </a:r>
            <a:r>
              <a:rPr b="0" i="0" lang="fr-FR" sz="2100" u="none" cap="none" strike="noStrike">
                <a:solidFill>
                  <a:schemeClr val="dk1"/>
                </a:solidFill>
                <a:latin typeface="Arial"/>
                <a:ea typeface="Arial"/>
                <a:cs typeface="Arial"/>
                <a:sym typeface="Arial"/>
              </a:rPr>
              <a:t> </a:t>
            </a:r>
            <a:r>
              <a:rPr b="0" i="0" lang="fr-FR" sz="1900" u="none" cap="none" strike="noStrike">
                <a:solidFill>
                  <a:schemeClr val="dk1"/>
                </a:solidFill>
                <a:latin typeface="Arial"/>
                <a:ea typeface="Arial"/>
                <a:cs typeface="Arial"/>
                <a:sym typeface="Arial"/>
              </a:rPr>
              <a:t>(questions relatives au programme et à la demande de paiement)</a:t>
            </a:r>
            <a:r>
              <a:rPr b="1" i="0" lang="fr-FR" sz="1900" u="sng" cap="none" strike="noStrike">
                <a:solidFill>
                  <a:schemeClr val="dk1"/>
                </a:solidFill>
                <a:latin typeface="Arial"/>
                <a:ea typeface="Arial"/>
                <a:cs typeface="Arial"/>
                <a:sym typeface="Arial"/>
              </a:rPr>
              <a:t> </a:t>
            </a:r>
            <a:r>
              <a:rPr b="0" i="0" lang="fr-FR" sz="1900" u="none" cap="none" strike="noStrike">
                <a:solidFill>
                  <a:schemeClr val="dk1"/>
                </a:solidFill>
                <a:latin typeface="Arial"/>
                <a:ea typeface="Arial"/>
                <a:cs typeface="Arial"/>
                <a:sym typeface="Arial"/>
              </a:rPr>
              <a:t> </a:t>
            </a:r>
            <a:br>
              <a:rPr b="0" i="0" lang="fr-FR" sz="2100" u="none" cap="none" strike="noStrike">
                <a:solidFill>
                  <a:schemeClr val="dk1"/>
                </a:solidFill>
                <a:latin typeface="Arial"/>
                <a:ea typeface="Arial"/>
                <a:cs typeface="Arial"/>
                <a:sym typeface="Arial"/>
              </a:rPr>
            </a:br>
            <a:r>
              <a:rPr b="0" i="0" lang="fr-FR" sz="2100" u="sng" cap="none" strike="noStrike">
                <a:solidFill>
                  <a:schemeClr val="dk1"/>
                </a:solidFill>
                <a:latin typeface="Arial"/>
                <a:ea typeface="Arial"/>
                <a:cs typeface="Arial"/>
                <a:sym typeface="Arial"/>
                <a:hlinkClick r:id="rId6">
                  <a:extLst>
                    <a:ext uri="{A12FA001-AC4F-418D-AE19-62706E023703}">
                      <ahyp:hlinkClr val="tx"/>
                    </a:ext>
                  </a:extLst>
                </a:hlinkClick>
              </a:rPr>
              <a:t>e-lfe@franceagrimer.fr</a:t>
            </a:r>
            <a:r>
              <a:rPr b="0" i="0" lang="fr-FR" sz="2100" u="none" cap="none" strike="noStrike">
                <a:solidFill>
                  <a:schemeClr val="dk1"/>
                </a:solidFill>
                <a:latin typeface="Arial"/>
                <a:ea typeface="Arial"/>
                <a:cs typeface="Arial"/>
                <a:sym typeface="Arial"/>
              </a:rPr>
              <a:t> </a:t>
            </a:r>
            <a:r>
              <a:rPr b="0" i="0" lang="fr-FR" sz="1900" u="none" cap="none" strike="noStrike">
                <a:solidFill>
                  <a:schemeClr val="dk1"/>
                </a:solidFill>
                <a:latin typeface="Arial"/>
                <a:ea typeface="Arial"/>
                <a:cs typeface="Arial"/>
                <a:sym typeface="Arial"/>
              </a:rPr>
              <a:t>(questions relatives aux agréments et au référencement fournisseur) </a:t>
            </a:r>
            <a:br>
              <a:rPr b="1" i="0" lang="fr-FR" sz="2100" u="none" cap="none" strike="noStrike">
                <a:solidFill>
                  <a:schemeClr val="dk1"/>
                </a:solidFill>
                <a:latin typeface="Arial"/>
                <a:ea typeface="Arial"/>
                <a:cs typeface="Arial"/>
                <a:sym typeface="Arial"/>
              </a:rPr>
            </a:br>
            <a:endParaRPr b="1" i="0" sz="2100" u="none" cap="none" strike="noStrike">
              <a:solidFill>
                <a:schemeClr val="dk1"/>
              </a:solidFill>
              <a:latin typeface="Arial"/>
              <a:ea typeface="Arial"/>
              <a:cs typeface="Arial"/>
              <a:sym typeface="Arial"/>
            </a:endParaRPr>
          </a:p>
        </p:txBody>
      </p:sp>
      <p:sp>
        <p:nvSpPr>
          <p:cNvPr id="481" name="Google Shape;481;g36aaa2964f8_0_325"/>
          <p:cNvSpPr txBox="1"/>
          <p:nvPr/>
        </p:nvSpPr>
        <p:spPr>
          <a:xfrm>
            <a:off x="407540" y="1909160"/>
            <a:ext cx="10833600" cy="13236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1" i="0" lang="fr-FR" sz="2100" u="none" cap="none" strike="noStrike">
                <a:solidFill>
                  <a:srgbClr val="000000"/>
                </a:solidFill>
                <a:latin typeface="Arial"/>
                <a:ea typeface="Arial"/>
                <a:cs typeface="Arial"/>
                <a:sym typeface="Arial"/>
              </a:rPr>
              <a:t>Contacts Ma-cantine</a:t>
            </a:r>
            <a:endParaRPr sz="1900"/>
          </a:p>
          <a:p>
            <a:pPr indent="0" lvl="0" marL="0" marR="0" rtl="0" algn="l">
              <a:spcBef>
                <a:spcPts val="0"/>
              </a:spcBef>
              <a:spcAft>
                <a:spcPts val="0"/>
              </a:spcAft>
              <a:buNone/>
            </a:pPr>
            <a:r>
              <a:rPr lang="fr-FR" sz="1900">
                <a:solidFill>
                  <a:schemeClr val="dk1"/>
                </a:solidFill>
                <a:latin typeface="Arial"/>
                <a:ea typeface="Arial"/>
                <a:cs typeface="Arial"/>
                <a:sym typeface="Arial"/>
              </a:rPr>
              <a:t>https://ma-cantine.agriculture.gouv.fr</a:t>
            </a:r>
            <a:endParaRPr sz="1900">
              <a:solidFill>
                <a:schemeClr val="dk1"/>
              </a:solidFill>
              <a:latin typeface="Arial"/>
              <a:ea typeface="Arial"/>
              <a:cs typeface="Arial"/>
              <a:sym typeface="Arial"/>
            </a:endParaRPr>
          </a:p>
          <a:p>
            <a:pPr indent="0" lvl="0" marL="0" marR="0" rtl="0" algn="l">
              <a:spcBef>
                <a:spcPts val="0"/>
              </a:spcBef>
              <a:spcAft>
                <a:spcPts val="0"/>
              </a:spcAft>
              <a:buNone/>
            </a:pPr>
            <a:r>
              <a:rPr lang="fr-FR" sz="1900">
                <a:solidFill>
                  <a:schemeClr val="dk1"/>
                </a:solidFill>
                <a:latin typeface="Arial"/>
                <a:ea typeface="Arial"/>
                <a:cs typeface="Arial"/>
                <a:sym typeface="Arial"/>
              </a:rPr>
              <a:t>adresse mail dédiée pour les questions relatives à la télédéclaration ou l’aide sur la plateforme : </a:t>
            </a:r>
            <a:r>
              <a:rPr lang="fr-FR" sz="1900" u="sng">
                <a:solidFill>
                  <a:schemeClr val="dk1"/>
                </a:solidFill>
                <a:latin typeface="Arial"/>
                <a:ea typeface="Arial"/>
                <a:cs typeface="Arial"/>
                <a:sym typeface="Arial"/>
                <a:hlinkClick r:id="rId7">
                  <a:extLst>
                    <a:ext uri="{A12FA001-AC4F-418D-AE19-62706E023703}">
                      <ahyp:hlinkClr val="tx"/>
                    </a:ext>
                  </a:extLst>
                </a:hlinkClick>
              </a:rPr>
              <a:t>support-egalim@beta.gouv.fr</a:t>
            </a:r>
            <a:endParaRPr sz="190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3694d01e2a6_0_1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Avant de commencer :</a:t>
            </a:r>
            <a:endParaRPr/>
          </a:p>
        </p:txBody>
      </p:sp>
      <p:sp>
        <p:nvSpPr>
          <p:cNvPr id="330" name="Google Shape;330;g3694d01e2a6_0_1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Clr>
                <a:srgbClr val="333333"/>
              </a:buClr>
              <a:buSzPts val="1800"/>
              <a:buChar char="•"/>
            </a:pPr>
            <a:r>
              <a:rPr lang="fr-FR">
                <a:solidFill>
                  <a:srgbClr val="333333"/>
                </a:solidFill>
              </a:rPr>
              <a:t>Se nommer : </a:t>
            </a:r>
            <a:r>
              <a:rPr lang="fr-FR">
                <a:solidFill>
                  <a:srgbClr val="333333"/>
                </a:solidFill>
                <a:latin typeface="Montserrat"/>
                <a:ea typeface="Montserrat"/>
                <a:cs typeface="Montserrat"/>
                <a:sym typeface="Montserrat"/>
              </a:rPr>
              <a:t>NOM-Prénom-Organisme</a:t>
            </a:r>
            <a:endParaRPr>
              <a:solidFill>
                <a:srgbClr val="333333"/>
              </a:solidFill>
              <a:latin typeface="Montserrat"/>
              <a:ea typeface="Montserrat"/>
              <a:cs typeface="Montserrat"/>
              <a:sym typeface="Montserrat"/>
            </a:endParaRPr>
          </a:p>
          <a:p>
            <a:pPr indent="-342900" lvl="0" marL="457200" rtl="0" algn="l">
              <a:spcBef>
                <a:spcPts val="0"/>
              </a:spcBef>
              <a:spcAft>
                <a:spcPts val="0"/>
              </a:spcAft>
              <a:buClr>
                <a:srgbClr val="333333"/>
              </a:buClr>
              <a:buSzPts val="1800"/>
              <a:buChar char="•"/>
            </a:pPr>
            <a:r>
              <a:rPr lang="fr-FR">
                <a:solidFill>
                  <a:srgbClr val="333333"/>
                </a:solidFill>
              </a:rPr>
              <a:t>Visio en mode webinaire</a:t>
            </a:r>
            <a:endParaRPr>
              <a:solidFill>
                <a:srgbClr val="333333"/>
              </a:solidFill>
            </a:endParaRPr>
          </a:p>
          <a:p>
            <a:pPr indent="-342900" lvl="1" marL="914400" rtl="0" algn="l">
              <a:spcBef>
                <a:spcPts val="0"/>
              </a:spcBef>
              <a:spcAft>
                <a:spcPts val="0"/>
              </a:spcAft>
              <a:buSzPts val="1800"/>
              <a:buChar char="•"/>
            </a:pPr>
            <a:r>
              <a:rPr lang="fr-FR"/>
              <a:t>Couper vos micros</a:t>
            </a:r>
            <a:endParaRPr/>
          </a:p>
          <a:p>
            <a:pPr indent="-342900" lvl="1" marL="914400" rtl="0" algn="l">
              <a:spcBef>
                <a:spcPts val="0"/>
              </a:spcBef>
              <a:spcAft>
                <a:spcPts val="0"/>
              </a:spcAft>
              <a:buSzPts val="1800"/>
              <a:buChar char="•"/>
            </a:pPr>
            <a:r>
              <a:rPr lang="fr-FR"/>
              <a:t>Poser vos questions dans l’espace discussion</a:t>
            </a:r>
            <a:endParaRPr/>
          </a:p>
          <a:p>
            <a:pPr indent="-342900" lvl="1" marL="914400" rtl="0" algn="l">
              <a:spcBef>
                <a:spcPts val="0"/>
              </a:spcBef>
              <a:spcAft>
                <a:spcPts val="0"/>
              </a:spcAft>
              <a:buSzPts val="1800"/>
              <a:buChar char="•"/>
            </a:pPr>
            <a:r>
              <a:rPr lang="fr-FR"/>
              <a:t>Prise de parole uniquement sur demande (lever la main) ou sollicitation</a:t>
            </a:r>
            <a:endParaRPr/>
          </a:p>
          <a:p>
            <a:pPr indent="-342900" lvl="0" marL="457200" rtl="0" algn="l">
              <a:spcBef>
                <a:spcPts val="0"/>
              </a:spcBef>
              <a:spcAft>
                <a:spcPts val="0"/>
              </a:spcAft>
              <a:buClr>
                <a:srgbClr val="333333"/>
              </a:buClr>
              <a:buSzPts val="1800"/>
              <a:buChar char="•"/>
            </a:pPr>
            <a:r>
              <a:rPr lang="fr-FR">
                <a:solidFill>
                  <a:srgbClr val="333333"/>
                </a:solidFill>
              </a:rPr>
              <a:t>Webinaire enregistré et diffusé en mode replay</a:t>
            </a:r>
            <a:endParaRPr>
              <a:solidFill>
                <a:srgbClr val="33333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g36aaa2964f8_0_1210"/>
          <p:cNvSpPr txBox="1"/>
          <p:nvPr>
            <p:ph type="title"/>
          </p:nvPr>
        </p:nvSpPr>
        <p:spPr>
          <a:xfrm>
            <a:off x="4112764" y="2250190"/>
            <a:ext cx="80793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Arial"/>
              <a:buNone/>
            </a:pPr>
            <a:r>
              <a:rPr lang="fr-FR" sz="5400"/>
              <a:t>Temps d’échanges </a:t>
            </a:r>
            <a:endParaRPr/>
          </a:p>
        </p:txBody>
      </p:sp>
      <p:pic>
        <p:nvPicPr>
          <p:cNvPr descr="Questions" id="488" name="Google Shape;488;g36aaa2964f8_0_1210"/>
          <p:cNvPicPr preferRelativeResize="0"/>
          <p:nvPr/>
        </p:nvPicPr>
        <p:blipFill rotWithShape="1">
          <a:blip r:embed="rId3">
            <a:alphaModFix/>
          </a:blip>
          <a:srcRect b="0" l="0" r="0" t="0"/>
          <a:stretch/>
        </p:blipFill>
        <p:spPr>
          <a:xfrm>
            <a:off x="2801951" y="2337733"/>
            <a:ext cx="1310813" cy="13108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36aaa2964f8_0_1327"/>
          <p:cNvSpPr txBox="1"/>
          <p:nvPr>
            <p:ph type="title"/>
          </p:nvPr>
        </p:nvSpPr>
        <p:spPr>
          <a:xfrm>
            <a:off x="5669692" y="1439056"/>
            <a:ext cx="6118200" cy="1989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Montserrat Black"/>
              <a:buNone/>
            </a:pPr>
            <a:r>
              <a:rPr lang="fr-FR"/>
              <a:t>Les plateformes de producteurs : des solutions logistiques en PACA</a:t>
            </a:r>
            <a:endParaRPr/>
          </a:p>
        </p:txBody>
      </p:sp>
      <p:pic>
        <p:nvPicPr>
          <p:cNvPr id="495" name="Google Shape;495;g36aaa2964f8_0_1327" title="IMG_9612.JPG"/>
          <p:cNvPicPr preferRelativeResize="0"/>
          <p:nvPr/>
        </p:nvPicPr>
        <p:blipFill rotWithShape="1">
          <a:blip r:embed="rId3">
            <a:alphaModFix/>
          </a:blip>
          <a:srcRect b="22467" l="0" r="0" t="26504"/>
          <a:stretch/>
        </p:blipFill>
        <p:spPr>
          <a:xfrm>
            <a:off x="-114900" y="-306150"/>
            <a:ext cx="5336426" cy="373514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3694d01e2a6_0_49"/>
          <p:cNvSpPr txBox="1"/>
          <p:nvPr>
            <p:ph type="title"/>
          </p:nvPr>
        </p:nvSpPr>
        <p:spPr>
          <a:xfrm>
            <a:off x="838200" y="365125"/>
            <a:ext cx="10515600" cy="11094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fr-FR"/>
              <a:t>Présentation du réseau régional des plateformes</a:t>
            </a:r>
            <a:endParaRPr/>
          </a:p>
        </p:txBody>
      </p:sp>
      <p:sp>
        <p:nvSpPr>
          <p:cNvPr id="502" name="Google Shape;502;g3694d01e2a6_0_49"/>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solidFill>
                <a:srgbClr val="333333"/>
              </a:solidFill>
            </a:endParaRPr>
          </a:p>
          <a:p>
            <a:pPr indent="0" lvl="0" marL="0" rtl="0" algn="l">
              <a:spcBef>
                <a:spcPts val="1000"/>
              </a:spcBef>
              <a:spcAft>
                <a:spcPts val="0"/>
              </a:spcAft>
              <a:buNone/>
            </a:pPr>
            <a:r>
              <a:t/>
            </a:r>
            <a:endParaRPr>
              <a:solidFill>
                <a:srgbClr val="333333"/>
              </a:solidFill>
            </a:endParaRPr>
          </a:p>
          <a:p>
            <a:pPr indent="0" lvl="0" marL="0" rtl="0" algn="l">
              <a:spcBef>
                <a:spcPts val="1000"/>
              </a:spcBef>
              <a:spcAft>
                <a:spcPts val="0"/>
              </a:spcAft>
              <a:buNone/>
            </a:pPr>
            <a:r>
              <a:t/>
            </a:r>
            <a:endParaRPr>
              <a:solidFill>
                <a:srgbClr val="333333"/>
              </a:solidFill>
            </a:endParaRPr>
          </a:p>
          <a:p>
            <a:pPr indent="0" lvl="0" marL="0" rtl="0" algn="l">
              <a:spcBef>
                <a:spcPts val="1000"/>
              </a:spcBef>
              <a:spcAft>
                <a:spcPts val="0"/>
              </a:spcAft>
              <a:buNone/>
            </a:pPr>
            <a:r>
              <a:rPr lang="fr-FR">
                <a:solidFill>
                  <a:srgbClr val="333333"/>
                </a:solidFill>
              </a:rPr>
              <a:t>Sabine PICARD - </a:t>
            </a:r>
            <a:r>
              <a:rPr i="1" lang="fr-FR">
                <a:solidFill>
                  <a:srgbClr val="333333"/>
                </a:solidFill>
              </a:rPr>
              <a:t>Chambre Régionale d’agriculture PACA</a:t>
            </a:r>
            <a:endParaRPr i="1">
              <a:solidFill>
                <a:srgbClr val="333333"/>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36aaa2964f8_0_498"/>
          <p:cNvSpPr txBox="1"/>
          <p:nvPr>
            <p:ph type="ctrTitle"/>
          </p:nvPr>
        </p:nvSpPr>
        <p:spPr>
          <a:xfrm>
            <a:off x="707703" y="3092925"/>
            <a:ext cx="9941100" cy="1230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Verdana"/>
              <a:buNone/>
            </a:pPr>
            <a:r>
              <a:rPr lang="fr-FR"/>
              <a:t>Réseau régional des plateformes de distribution de produits locaux</a:t>
            </a:r>
            <a:endParaRPr u="sng"/>
          </a:p>
        </p:txBody>
      </p:sp>
      <p:sp>
        <p:nvSpPr>
          <p:cNvPr id="511" name="Google Shape;511;g36aaa2964f8_0_498"/>
          <p:cNvSpPr txBox="1"/>
          <p:nvPr>
            <p:ph idx="4294967295" type="subTitle"/>
          </p:nvPr>
        </p:nvSpPr>
        <p:spPr>
          <a:xfrm>
            <a:off x="707703" y="4579949"/>
            <a:ext cx="8370600" cy="759000"/>
          </a:xfrm>
          <a:prstGeom prst="rect">
            <a:avLst/>
          </a:prstGeom>
          <a:noFill/>
          <a:ln>
            <a:noFill/>
          </a:ln>
        </p:spPr>
        <p:txBody>
          <a:bodyPr anchorCtr="0" anchor="t" bIns="45700" lIns="91425" spcFirstLastPara="1" rIns="91425" wrap="square" tIns="45700">
            <a:normAutofit/>
          </a:bodyPr>
          <a:lstStyle/>
          <a:p>
            <a:pPr indent="-50800" lvl="0" marL="228600" marR="0" rtl="0" algn="l">
              <a:lnSpc>
                <a:spcPct val="90000"/>
              </a:lnSpc>
              <a:spcBef>
                <a:spcPts val="0"/>
              </a:spcBef>
              <a:spcAft>
                <a:spcPts val="0"/>
              </a:spcAft>
              <a:buClr>
                <a:schemeClr val="dk1"/>
              </a:buClr>
              <a:buSzPts val="2800"/>
              <a:buFont typeface="Arial"/>
              <a:buNone/>
            </a:pPr>
            <a:r>
              <a:t/>
            </a:r>
            <a:endParaRPr b="0" i="0" sz="2800" u="none" cap="none" strike="noStrike">
              <a:solidFill>
                <a:schemeClr val="lt1"/>
              </a:solidFill>
              <a:latin typeface="Arial"/>
              <a:ea typeface="Arial"/>
              <a:cs typeface="Arial"/>
              <a:sym typeface="Arial"/>
            </a:endParaRPr>
          </a:p>
        </p:txBody>
      </p:sp>
      <p:pic>
        <p:nvPicPr>
          <p:cNvPr descr="Une image contenant texte, Police, logo, Graphique&#10;&#10;Le contenu généré par l’IA peut être incorrect." id="512" name="Google Shape;512;g36aaa2964f8_0_498"/>
          <p:cNvPicPr preferRelativeResize="0"/>
          <p:nvPr/>
        </p:nvPicPr>
        <p:blipFill rotWithShape="1">
          <a:blip r:embed="rId3">
            <a:alphaModFix/>
          </a:blip>
          <a:srcRect b="0" l="0" r="0" t="0"/>
          <a:stretch/>
        </p:blipFill>
        <p:spPr>
          <a:xfrm>
            <a:off x="7229474" y="5595619"/>
            <a:ext cx="2595566" cy="75908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g36aaa2964f8_0_706"/>
          <p:cNvSpPr txBox="1"/>
          <p:nvPr>
            <p:ph type="title"/>
          </p:nvPr>
        </p:nvSpPr>
        <p:spPr>
          <a:xfrm>
            <a:off x="1967030" y="285467"/>
            <a:ext cx="9718500" cy="1285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Verdana"/>
              <a:buNone/>
            </a:pPr>
            <a:r>
              <a:rPr lang="fr-FR"/>
              <a:t>Les plateformes de producteurs</a:t>
            </a:r>
            <a:endParaRPr/>
          </a:p>
        </p:txBody>
      </p:sp>
      <p:sp>
        <p:nvSpPr>
          <p:cNvPr id="518" name="Google Shape;518;g36aaa2964f8_0_706"/>
          <p:cNvSpPr txBox="1"/>
          <p:nvPr>
            <p:ph idx="1" type="body"/>
          </p:nvPr>
        </p:nvSpPr>
        <p:spPr>
          <a:xfrm>
            <a:off x="834888" y="1885363"/>
            <a:ext cx="10278300" cy="4018500"/>
          </a:xfrm>
          <a:prstGeom prst="rect">
            <a:avLst/>
          </a:prstGeom>
          <a:noFill/>
          <a:ln>
            <a:noFill/>
          </a:ln>
        </p:spPr>
        <p:txBody>
          <a:bodyPr anchorCtr="0" anchor="t" bIns="45700" lIns="91425" spcFirstLastPara="1" rIns="91425" wrap="square" tIns="45700">
            <a:normAutofit/>
          </a:bodyPr>
          <a:lstStyle/>
          <a:p>
            <a:pPr indent="-342900" lvl="0" marL="571500" rtl="0" algn="l">
              <a:lnSpc>
                <a:spcPct val="114000"/>
              </a:lnSpc>
              <a:spcBef>
                <a:spcPts val="1000"/>
              </a:spcBef>
              <a:spcAft>
                <a:spcPts val="0"/>
              </a:spcAft>
              <a:buSzPts val="2400"/>
              <a:buFont typeface="Arial"/>
              <a:buChar char="•"/>
            </a:pPr>
            <a:r>
              <a:rPr lang="fr-FR" sz="2800"/>
              <a:t>Echanges paysans</a:t>
            </a:r>
            <a:endParaRPr/>
          </a:p>
          <a:p>
            <a:pPr indent="-342900" lvl="0" marL="571500" rtl="0" algn="l">
              <a:lnSpc>
                <a:spcPct val="114000"/>
              </a:lnSpc>
              <a:spcBef>
                <a:spcPts val="1000"/>
              </a:spcBef>
              <a:spcAft>
                <a:spcPts val="0"/>
              </a:spcAft>
              <a:buSzPts val="2400"/>
              <a:buFont typeface="Arial"/>
              <a:buChar char="•"/>
            </a:pPr>
            <a:r>
              <a:rPr lang="fr-FR" sz="2800"/>
              <a:t>06 à Table</a:t>
            </a:r>
            <a:endParaRPr/>
          </a:p>
          <a:p>
            <a:pPr indent="-342900" lvl="0" marL="571500" rtl="0" algn="l">
              <a:lnSpc>
                <a:spcPct val="114000"/>
              </a:lnSpc>
              <a:spcBef>
                <a:spcPts val="1000"/>
              </a:spcBef>
              <a:spcAft>
                <a:spcPts val="0"/>
              </a:spcAft>
              <a:buSzPts val="2400"/>
              <a:buFont typeface="Arial"/>
              <a:buChar char="•"/>
            </a:pPr>
            <a:r>
              <a:rPr lang="fr-FR" sz="2800"/>
              <a:t>Manger Bio en Provence</a:t>
            </a:r>
            <a:endParaRPr/>
          </a:p>
          <a:p>
            <a:pPr indent="-342900" lvl="0" marL="571500" rtl="0" algn="l">
              <a:lnSpc>
                <a:spcPct val="114000"/>
              </a:lnSpc>
              <a:spcBef>
                <a:spcPts val="1000"/>
              </a:spcBef>
              <a:spcAft>
                <a:spcPts val="0"/>
              </a:spcAft>
              <a:buSzPts val="2400"/>
              <a:buFont typeface="Arial"/>
              <a:buChar char="•"/>
            </a:pPr>
            <a:r>
              <a:rPr lang="fr-FR" sz="2800"/>
              <a:t>En Direct de nos fermes</a:t>
            </a:r>
            <a:endParaRPr/>
          </a:p>
        </p:txBody>
      </p:sp>
      <p:grpSp>
        <p:nvGrpSpPr>
          <p:cNvPr id="519" name="Google Shape;519;g36aaa2964f8_0_706"/>
          <p:cNvGrpSpPr/>
          <p:nvPr/>
        </p:nvGrpSpPr>
        <p:grpSpPr>
          <a:xfrm>
            <a:off x="5334023" y="1570649"/>
            <a:ext cx="6023299" cy="4753805"/>
            <a:chOff x="804315" y="740535"/>
            <a:chExt cx="6581402" cy="5366680"/>
          </a:xfrm>
        </p:grpSpPr>
        <p:pic>
          <p:nvPicPr>
            <p:cNvPr id="520" name="Google Shape;520;g36aaa2964f8_0_706"/>
            <p:cNvPicPr preferRelativeResize="0"/>
            <p:nvPr/>
          </p:nvPicPr>
          <p:blipFill rotWithShape="1">
            <a:blip r:embed="rId3">
              <a:alphaModFix/>
            </a:blip>
            <a:srcRect b="0" l="0" r="0" t="0"/>
            <a:stretch/>
          </p:blipFill>
          <p:spPr>
            <a:xfrm>
              <a:off x="804315" y="740535"/>
              <a:ext cx="6581402" cy="5366680"/>
            </a:xfrm>
            <a:prstGeom prst="rect">
              <a:avLst/>
            </a:prstGeom>
            <a:noFill/>
            <a:ln>
              <a:noFill/>
            </a:ln>
          </p:spPr>
        </p:pic>
        <p:pic>
          <p:nvPicPr>
            <p:cNvPr id="521" name="Google Shape;521;g36aaa2964f8_0_706"/>
            <p:cNvPicPr preferRelativeResize="0"/>
            <p:nvPr/>
          </p:nvPicPr>
          <p:blipFill rotWithShape="1">
            <a:blip r:embed="rId4">
              <a:alphaModFix/>
            </a:blip>
            <a:srcRect b="0" l="0" r="0" t="0"/>
            <a:stretch/>
          </p:blipFill>
          <p:spPr>
            <a:xfrm>
              <a:off x="1835150" y="3981321"/>
              <a:ext cx="749300" cy="719138"/>
            </a:xfrm>
            <a:prstGeom prst="rect">
              <a:avLst/>
            </a:prstGeom>
            <a:noFill/>
            <a:ln>
              <a:noFill/>
            </a:ln>
          </p:spPr>
        </p:pic>
        <p:pic>
          <p:nvPicPr>
            <p:cNvPr id="522" name="Google Shape;522;g36aaa2964f8_0_706"/>
            <p:cNvPicPr preferRelativeResize="0"/>
            <p:nvPr/>
          </p:nvPicPr>
          <p:blipFill rotWithShape="1">
            <a:blip r:embed="rId4">
              <a:alphaModFix/>
            </a:blip>
            <a:srcRect b="0" l="0" r="0" t="0"/>
            <a:stretch/>
          </p:blipFill>
          <p:spPr>
            <a:xfrm>
              <a:off x="1432322" y="4772467"/>
              <a:ext cx="749300" cy="719138"/>
            </a:xfrm>
            <a:prstGeom prst="rect">
              <a:avLst/>
            </a:prstGeom>
            <a:noFill/>
            <a:ln>
              <a:noFill/>
            </a:ln>
          </p:spPr>
        </p:pic>
        <p:pic>
          <p:nvPicPr>
            <p:cNvPr id="523" name="Google Shape;523;g36aaa2964f8_0_706"/>
            <p:cNvPicPr preferRelativeResize="0"/>
            <p:nvPr/>
          </p:nvPicPr>
          <p:blipFill rotWithShape="1">
            <a:blip r:embed="rId5">
              <a:alphaModFix/>
            </a:blip>
            <a:srcRect b="0" l="0" r="0" t="0"/>
            <a:stretch/>
          </p:blipFill>
          <p:spPr>
            <a:xfrm>
              <a:off x="5104730" y="4149222"/>
              <a:ext cx="1036637" cy="929481"/>
            </a:xfrm>
            <a:prstGeom prst="rect">
              <a:avLst/>
            </a:prstGeom>
            <a:noFill/>
            <a:ln>
              <a:noFill/>
            </a:ln>
          </p:spPr>
        </p:pic>
        <p:pic>
          <p:nvPicPr>
            <p:cNvPr id="524" name="Google Shape;524;g36aaa2964f8_0_706"/>
            <p:cNvPicPr preferRelativeResize="0"/>
            <p:nvPr/>
          </p:nvPicPr>
          <p:blipFill rotWithShape="1">
            <a:blip r:embed="rId6">
              <a:alphaModFix/>
            </a:blip>
            <a:srcRect b="0" l="0" r="0" t="0"/>
            <a:stretch/>
          </p:blipFill>
          <p:spPr>
            <a:xfrm>
              <a:off x="3840464" y="2396203"/>
              <a:ext cx="1286668" cy="500062"/>
            </a:xfrm>
            <a:prstGeom prst="rect">
              <a:avLst/>
            </a:prstGeom>
            <a:noFill/>
            <a:ln>
              <a:noFill/>
            </a:ln>
          </p:spPr>
        </p:pic>
        <p:pic>
          <p:nvPicPr>
            <p:cNvPr id="525" name="Google Shape;525;g36aaa2964f8_0_706"/>
            <p:cNvPicPr preferRelativeResize="0"/>
            <p:nvPr/>
          </p:nvPicPr>
          <p:blipFill rotWithShape="1">
            <a:blip r:embed="rId7">
              <a:alphaModFix/>
            </a:blip>
            <a:srcRect b="0" l="0" r="0" t="0"/>
            <a:stretch/>
          </p:blipFill>
          <p:spPr>
            <a:xfrm>
              <a:off x="1057201" y="3621248"/>
              <a:ext cx="1979961" cy="359131"/>
            </a:xfrm>
            <a:prstGeom prst="rect">
              <a:avLst/>
            </a:prstGeom>
            <a:noFill/>
            <a:ln>
              <a:noFill/>
            </a:ln>
          </p:spPr>
        </p:pic>
        <p:pic>
          <p:nvPicPr>
            <p:cNvPr descr="Une image contenant texte, Police, Graphique, capture d’écran&#10;&#10;Le contenu généré par l’IA peut être incorrect." id="526" name="Google Shape;526;g36aaa2964f8_0_706"/>
            <p:cNvPicPr preferRelativeResize="0"/>
            <p:nvPr/>
          </p:nvPicPr>
          <p:blipFill rotWithShape="1">
            <a:blip r:embed="rId8">
              <a:alphaModFix/>
            </a:blip>
            <a:srcRect b="0" l="0" r="0" t="0"/>
            <a:stretch/>
          </p:blipFill>
          <p:spPr>
            <a:xfrm>
              <a:off x="3010746" y="5434103"/>
              <a:ext cx="1633229" cy="47037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36aaa2964f8_0_910"/>
          <p:cNvSpPr txBox="1"/>
          <p:nvPr>
            <p:ph type="title"/>
          </p:nvPr>
        </p:nvSpPr>
        <p:spPr>
          <a:xfrm>
            <a:off x="1967031" y="285467"/>
            <a:ext cx="4128900" cy="12852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80808"/>
              <a:buFont typeface="Verdana"/>
              <a:buNone/>
            </a:pPr>
            <a:r>
              <a:rPr lang="fr-FR"/>
              <a:t>Charte d’engagement</a:t>
            </a:r>
            <a:endParaRPr/>
          </a:p>
        </p:txBody>
      </p:sp>
      <p:pic>
        <p:nvPicPr>
          <p:cNvPr id="532" name="Google Shape;532;g36aaa2964f8_0_910"/>
          <p:cNvPicPr preferRelativeResize="0"/>
          <p:nvPr/>
        </p:nvPicPr>
        <p:blipFill rotWithShape="1">
          <a:blip r:embed="rId3">
            <a:alphaModFix/>
          </a:blip>
          <a:srcRect b="0" l="0" r="0" t="0"/>
          <a:stretch/>
        </p:blipFill>
        <p:spPr>
          <a:xfrm>
            <a:off x="5140724" y="85442"/>
            <a:ext cx="5555851" cy="671660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g36aaa2964f8_0_1008"/>
          <p:cNvSpPr txBox="1"/>
          <p:nvPr>
            <p:ph type="title"/>
          </p:nvPr>
        </p:nvSpPr>
        <p:spPr>
          <a:xfrm>
            <a:off x="1967030" y="285467"/>
            <a:ext cx="9718500" cy="1285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Verdana"/>
              <a:buNone/>
            </a:pPr>
            <a:r>
              <a:rPr lang="fr-FR"/>
              <a:t>Dans le Vaucluse</a:t>
            </a:r>
            <a:endParaRPr/>
          </a:p>
        </p:txBody>
      </p:sp>
      <p:sp>
        <p:nvSpPr>
          <p:cNvPr id="538" name="Google Shape;538;g36aaa2964f8_0_1008"/>
          <p:cNvSpPr txBox="1"/>
          <p:nvPr>
            <p:ph idx="1" type="body"/>
          </p:nvPr>
        </p:nvSpPr>
        <p:spPr>
          <a:xfrm>
            <a:off x="1967030" y="1885363"/>
            <a:ext cx="9146100" cy="4018500"/>
          </a:xfrm>
          <a:prstGeom prst="rect">
            <a:avLst/>
          </a:prstGeom>
          <a:noFill/>
          <a:ln>
            <a:noFill/>
          </a:ln>
        </p:spPr>
        <p:txBody>
          <a:bodyPr anchorCtr="0" anchor="t" bIns="45700" lIns="91425" spcFirstLastPara="1" rIns="91425" wrap="square" tIns="45700">
            <a:normAutofit lnSpcReduction="10000"/>
          </a:bodyPr>
          <a:lstStyle/>
          <a:p>
            <a:pPr indent="-228600" lvl="0" marL="457200" rtl="0" algn="l">
              <a:lnSpc>
                <a:spcPct val="114000"/>
              </a:lnSpc>
              <a:spcBef>
                <a:spcPts val="1000"/>
              </a:spcBef>
              <a:spcAft>
                <a:spcPts val="0"/>
              </a:spcAft>
              <a:buClr>
                <a:schemeClr val="accent2"/>
              </a:buClr>
              <a:buSzPts val="2400"/>
              <a:buFont typeface="Verdana"/>
              <a:buNone/>
            </a:pPr>
            <a:r>
              <a:rPr lang="fr-FR"/>
              <a:t>En Direct de nos fermes </a:t>
            </a:r>
            <a:endParaRPr/>
          </a:p>
          <a:p>
            <a:pPr indent="-285750" lvl="0" marL="514350" rtl="0" algn="l">
              <a:lnSpc>
                <a:spcPct val="114000"/>
              </a:lnSpc>
              <a:spcBef>
                <a:spcPts val="1000"/>
              </a:spcBef>
              <a:spcAft>
                <a:spcPts val="0"/>
              </a:spcAft>
              <a:buSzPts val="2400"/>
              <a:buFont typeface="Arial"/>
              <a:buChar char="•"/>
            </a:pPr>
            <a:r>
              <a:rPr lang="fr-FR" sz="1800">
                <a:latin typeface="Arial"/>
                <a:ea typeface="Arial"/>
                <a:cs typeface="Arial"/>
                <a:sym typeface="Arial"/>
              </a:rPr>
              <a:t>5 agriculteurs bio sur 23 exploitations</a:t>
            </a:r>
            <a:endParaRPr/>
          </a:p>
          <a:p>
            <a:pPr indent="-228600" lvl="0" marL="457200" rtl="0" algn="l">
              <a:lnSpc>
                <a:spcPct val="114000"/>
              </a:lnSpc>
              <a:spcBef>
                <a:spcPts val="1000"/>
              </a:spcBef>
              <a:spcAft>
                <a:spcPts val="0"/>
              </a:spcAft>
              <a:buClr>
                <a:schemeClr val="accent2"/>
              </a:buClr>
              <a:buSzPts val="2400"/>
              <a:buFont typeface="Verdana"/>
              <a:buNone/>
            </a:pPr>
            <a:r>
              <a:rPr lang="fr-FR"/>
              <a:t>Agrilocal 84  </a:t>
            </a:r>
            <a:endParaRPr/>
          </a:p>
          <a:p>
            <a:pPr indent="-285750" lvl="0" marL="514350" rtl="0" algn="l">
              <a:lnSpc>
                <a:spcPct val="114000"/>
              </a:lnSpc>
              <a:spcBef>
                <a:spcPts val="1000"/>
              </a:spcBef>
              <a:spcAft>
                <a:spcPts val="0"/>
              </a:spcAft>
              <a:buSzPts val="2400"/>
              <a:buFont typeface="Arial"/>
              <a:buChar char="•"/>
            </a:pPr>
            <a:r>
              <a:rPr lang="fr-FR" sz="1800">
                <a:latin typeface="Arial"/>
                <a:ea typeface="Arial"/>
                <a:cs typeface="Arial"/>
                <a:sym typeface="Arial"/>
              </a:rPr>
              <a:t>52 agriculteurs proposant du bio sur 207 agriculteurs référencés en Vaucluse </a:t>
            </a:r>
            <a:endParaRPr/>
          </a:p>
          <a:p>
            <a:pPr indent="-285750" lvl="0" marL="514350" rtl="0" algn="l">
              <a:lnSpc>
                <a:spcPct val="114000"/>
              </a:lnSpc>
              <a:spcBef>
                <a:spcPts val="1000"/>
              </a:spcBef>
              <a:spcAft>
                <a:spcPts val="0"/>
              </a:spcAft>
              <a:buSzPts val="2400"/>
              <a:buFont typeface="Arial"/>
              <a:buChar char="•"/>
            </a:pPr>
            <a:r>
              <a:rPr lang="fr-FR" sz="1800">
                <a:latin typeface="Arial"/>
                <a:ea typeface="Arial"/>
                <a:cs typeface="Arial"/>
                <a:sym typeface="Arial"/>
              </a:rPr>
              <a:t>Sur 52 référencés,  43 ont répondu au moins 1 fois à une consultation et 26 ont déjà livré des produits</a:t>
            </a:r>
            <a:endParaRPr/>
          </a:p>
          <a:p>
            <a:pPr indent="-285750" lvl="0" marL="514350" rtl="0" algn="l">
              <a:lnSpc>
                <a:spcPct val="114000"/>
              </a:lnSpc>
              <a:spcBef>
                <a:spcPts val="1000"/>
              </a:spcBef>
              <a:spcAft>
                <a:spcPts val="0"/>
              </a:spcAft>
              <a:buSzPts val="2400"/>
              <a:buFont typeface="Arial"/>
              <a:buChar char="•"/>
            </a:pPr>
            <a:r>
              <a:rPr lang="fr-FR" sz="1800">
                <a:latin typeface="Arial"/>
                <a:ea typeface="Arial"/>
                <a:cs typeface="Arial"/>
                <a:sym typeface="Arial"/>
              </a:rPr>
              <a:t>Montant moyen d’une livraison en bio :  228€ HT   (333€HT pour le non bio)</a:t>
            </a:r>
            <a:endParaRPr/>
          </a:p>
          <a:p>
            <a:pPr indent="-285750" lvl="0" marL="514350" rtl="0" algn="l">
              <a:lnSpc>
                <a:spcPct val="114000"/>
              </a:lnSpc>
              <a:spcBef>
                <a:spcPts val="1000"/>
              </a:spcBef>
              <a:spcAft>
                <a:spcPts val="0"/>
              </a:spcAft>
              <a:buSzPts val="2400"/>
              <a:buFont typeface="Arial"/>
              <a:buChar char="•"/>
            </a:pPr>
            <a:r>
              <a:rPr lang="fr-FR" sz="1800">
                <a:latin typeface="Arial"/>
                <a:ea typeface="Arial"/>
                <a:cs typeface="Arial"/>
                <a:sym typeface="Arial"/>
              </a:rPr>
              <a:t>En 2024,  c’est  11 300 € facturés en bio, soit 11% du total des transactions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36aaa2964f8_0_1106"/>
          <p:cNvSpPr txBox="1"/>
          <p:nvPr>
            <p:ph type="title"/>
          </p:nvPr>
        </p:nvSpPr>
        <p:spPr>
          <a:xfrm>
            <a:off x="1967030" y="285467"/>
            <a:ext cx="9718500" cy="12852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Verdana"/>
              <a:buNone/>
            </a:pPr>
            <a:r>
              <a:rPr lang="fr-FR"/>
              <a:t>Dans les Alpes-Maritimes</a:t>
            </a:r>
            <a:endParaRPr/>
          </a:p>
        </p:txBody>
      </p:sp>
      <p:sp>
        <p:nvSpPr>
          <p:cNvPr id="544" name="Google Shape;544;g36aaa2964f8_0_1106"/>
          <p:cNvSpPr txBox="1"/>
          <p:nvPr>
            <p:ph idx="1" type="body"/>
          </p:nvPr>
        </p:nvSpPr>
        <p:spPr>
          <a:xfrm>
            <a:off x="1967030" y="1885363"/>
            <a:ext cx="9146100" cy="4018500"/>
          </a:xfrm>
          <a:prstGeom prst="rect">
            <a:avLst/>
          </a:prstGeom>
          <a:noFill/>
          <a:ln>
            <a:noFill/>
          </a:ln>
        </p:spPr>
        <p:txBody>
          <a:bodyPr anchorCtr="0" anchor="t" bIns="45700" lIns="91425" spcFirstLastPara="1" rIns="91425" wrap="square" tIns="45700">
            <a:normAutofit fontScale="85000"/>
          </a:bodyPr>
          <a:lstStyle/>
          <a:p>
            <a:pPr indent="-228600" lvl="0" marL="457200" rtl="0" algn="l">
              <a:lnSpc>
                <a:spcPct val="114000"/>
              </a:lnSpc>
              <a:spcBef>
                <a:spcPts val="1000"/>
              </a:spcBef>
              <a:spcAft>
                <a:spcPts val="0"/>
              </a:spcAft>
              <a:buClr>
                <a:schemeClr val="accent2"/>
              </a:buClr>
              <a:buSzPct val="99791"/>
              <a:buFont typeface="Verdana"/>
              <a:buNone/>
            </a:pPr>
            <a:r>
              <a:rPr lang="fr-FR" sz="2600"/>
              <a:t>06 à table</a:t>
            </a:r>
            <a:endParaRPr/>
          </a:p>
          <a:p>
            <a:pPr indent="-330543" lvl="0" marL="571500" rtl="0" algn="l">
              <a:lnSpc>
                <a:spcPct val="114000"/>
              </a:lnSpc>
              <a:spcBef>
                <a:spcPts val="1000"/>
              </a:spcBef>
              <a:spcAft>
                <a:spcPts val="0"/>
              </a:spcAft>
              <a:buSzPct val="108107"/>
              <a:buFont typeface="Arial"/>
              <a:buChar char="-"/>
            </a:pPr>
            <a:r>
              <a:rPr lang="fr-FR"/>
              <a:t>Création d’une SCIC depuis le 15/04/2025 (vs service chambre agri 06)</a:t>
            </a:r>
            <a:endParaRPr/>
          </a:p>
          <a:p>
            <a:pPr indent="-330543" lvl="0" marL="571500" rtl="0" algn="l">
              <a:lnSpc>
                <a:spcPct val="114000"/>
              </a:lnSpc>
              <a:spcBef>
                <a:spcPts val="1000"/>
              </a:spcBef>
              <a:spcAft>
                <a:spcPts val="0"/>
              </a:spcAft>
              <a:buSzPct val="108107"/>
              <a:buFont typeface="Arial"/>
              <a:buChar char="-"/>
            </a:pPr>
            <a:r>
              <a:rPr lang="fr-FR"/>
              <a:t>Certification AB depuis sept. 2024</a:t>
            </a:r>
            <a:endParaRPr/>
          </a:p>
          <a:p>
            <a:pPr indent="-330543" lvl="0" marL="571500" rtl="0" algn="l">
              <a:lnSpc>
                <a:spcPct val="114000"/>
              </a:lnSpc>
              <a:spcBef>
                <a:spcPts val="1000"/>
              </a:spcBef>
              <a:spcAft>
                <a:spcPts val="0"/>
              </a:spcAft>
              <a:buSzPct val="108107"/>
              <a:buFont typeface="Arial"/>
              <a:buChar char="-"/>
            </a:pPr>
            <a:r>
              <a:rPr lang="fr-FR"/>
              <a:t>1 équipe opérationnelle indépendante de la CA06 au 1/08/2025</a:t>
            </a:r>
            <a:endParaRPr/>
          </a:p>
          <a:p>
            <a:pPr indent="-330543" lvl="0" marL="571500" rtl="0" algn="l">
              <a:lnSpc>
                <a:spcPct val="114000"/>
              </a:lnSpc>
              <a:spcBef>
                <a:spcPts val="1000"/>
              </a:spcBef>
              <a:spcAft>
                <a:spcPts val="0"/>
              </a:spcAft>
              <a:buSzPct val="108107"/>
              <a:buFont typeface="Arial"/>
              <a:buChar char="-"/>
            </a:pPr>
            <a:r>
              <a:rPr lang="fr-FR"/>
              <a:t>Cibles : établissements scolaires, hospitaliers, santé, aide alimentaire</a:t>
            </a:r>
            <a:endParaRPr/>
          </a:p>
          <a:p>
            <a:pPr indent="-330543" lvl="0" marL="571500" rtl="0" algn="l">
              <a:lnSpc>
                <a:spcPct val="114000"/>
              </a:lnSpc>
              <a:spcBef>
                <a:spcPts val="1000"/>
              </a:spcBef>
              <a:spcAft>
                <a:spcPts val="0"/>
              </a:spcAft>
              <a:buSzPct val="108107"/>
              <a:buFont typeface="Arial"/>
              <a:buChar char="-"/>
            </a:pPr>
            <a:r>
              <a:rPr lang="fr-FR"/>
              <a:t>Dpt 06 met en fermage progressivement 11ha de terres agricoles (1ères productions en AB : courgettes, petits fruits rouges, …)</a:t>
            </a:r>
            <a:endParaRPr/>
          </a:p>
          <a:p>
            <a:pPr indent="-190500" lvl="0" marL="571500" rtl="0" algn="l">
              <a:lnSpc>
                <a:spcPct val="114000"/>
              </a:lnSpc>
              <a:spcBef>
                <a:spcPts val="1000"/>
              </a:spcBef>
              <a:spcAft>
                <a:spcPts val="0"/>
              </a:spcAft>
              <a:buSzPct val="108107"/>
              <a:buFont typeface="Arial"/>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g3694d01e2a6_0_5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Manger Bio en Provence</a:t>
            </a:r>
            <a:endParaRPr/>
          </a:p>
        </p:txBody>
      </p:sp>
      <p:sp>
        <p:nvSpPr>
          <p:cNvPr id="551" name="Google Shape;551;g3694d01e2a6_0_55"/>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fr-FR">
                <a:solidFill>
                  <a:srgbClr val="333333"/>
                </a:solidFill>
              </a:rPr>
              <a:t>Agathe LAURE- </a:t>
            </a:r>
            <a:r>
              <a:rPr i="1" lang="fr-FR">
                <a:solidFill>
                  <a:srgbClr val="333333"/>
                </a:solidFill>
              </a:rPr>
              <a:t>Manger Bio en Provence</a:t>
            </a:r>
            <a:endParaRPr i="1">
              <a:solidFill>
                <a:srgbClr val="333333"/>
              </a:solidFill>
            </a:endParaRPr>
          </a:p>
        </p:txBody>
      </p:sp>
      <p:pic>
        <p:nvPicPr>
          <p:cNvPr id="552" name="Google Shape;552;g3694d01e2a6_0_55"/>
          <p:cNvPicPr preferRelativeResize="0"/>
          <p:nvPr/>
        </p:nvPicPr>
        <p:blipFill rotWithShape="1">
          <a:blip r:embed="rId3">
            <a:alphaModFix/>
          </a:blip>
          <a:srcRect b="0" l="0" r="0" t="0"/>
          <a:stretch/>
        </p:blipFill>
        <p:spPr>
          <a:xfrm>
            <a:off x="2497825" y="2506800"/>
            <a:ext cx="7739318" cy="4351199"/>
          </a:xfrm>
          <a:prstGeom prst="rect">
            <a:avLst/>
          </a:prstGeom>
          <a:noFill/>
          <a:ln>
            <a:noFill/>
          </a:ln>
        </p:spPr>
      </p:pic>
      <p:pic>
        <p:nvPicPr>
          <p:cNvPr id="553" name="Google Shape;553;g3694d01e2a6_0_55"/>
          <p:cNvPicPr preferRelativeResize="0"/>
          <p:nvPr/>
        </p:nvPicPr>
        <p:blipFill rotWithShape="1">
          <a:blip r:embed="rId4">
            <a:alphaModFix/>
          </a:blip>
          <a:srcRect b="0" l="0" r="0" t="0"/>
          <a:stretch/>
        </p:blipFill>
        <p:spPr>
          <a:xfrm>
            <a:off x="5528489" y="4664215"/>
            <a:ext cx="1677995" cy="167799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36aaa2964f8_0_1408"/>
          <p:cNvSpPr/>
          <p:nvPr/>
        </p:nvSpPr>
        <p:spPr>
          <a:xfrm>
            <a:off x="0" y="14068"/>
            <a:ext cx="2979300" cy="6858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9" name="Google Shape;559;g36aaa2964f8_0_1408"/>
          <p:cNvSpPr/>
          <p:nvPr/>
        </p:nvSpPr>
        <p:spPr>
          <a:xfrm>
            <a:off x="9304314" y="1645127"/>
            <a:ext cx="2480400" cy="3869400"/>
          </a:xfrm>
          <a:prstGeom prst="roundRect">
            <a:avLst>
              <a:gd fmla="val 16667" name="adj"/>
            </a:avLst>
          </a:prstGeom>
          <a:solidFill>
            <a:srgbClr val="FCBD05"/>
          </a:solidFill>
          <a:ln cap="flat" cmpd="sng" w="9525">
            <a:solidFill>
              <a:srgbClr val="FCBD05"/>
            </a:solidFill>
            <a:prstDash val="solid"/>
            <a:round/>
            <a:headEnd len="sm" w="sm" type="none"/>
            <a:tailEnd len="sm" w="sm" type="none"/>
          </a:ln>
        </p:spPr>
        <p:txBody>
          <a:bodyPr anchorCtr="0" anchor="ctr" bIns="91425" lIns="91425" spcFirstLastPara="1" rIns="91425" wrap="square" tIns="91425">
            <a:noAutofit/>
          </a:bodyPr>
          <a:lstStyle/>
          <a:p>
            <a:pPr indent="0" lvl="0" marL="0" marR="88900" rtl="0" algn="ctr">
              <a:lnSpc>
                <a:spcPct val="115000"/>
              </a:lnSpc>
              <a:spcBef>
                <a:spcPts val="1200"/>
              </a:spcBef>
              <a:spcAft>
                <a:spcPts val="0"/>
              </a:spcAft>
              <a:buClr>
                <a:srgbClr val="000000"/>
              </a:buClr>
              <a:buSzPts val="1800"/>
              <a:buFont typeface="Arial"/>
              <a:buNone/>
            </a:pPr>
            <a:r>
              <a:rPr b="1" i="0" lang="fr-FR" sz="1800" u="none" cap="none" strike="noStrike">
                <a:solidFill>
                  <a:schemeClr val="dk2"/>
                </a:solidFill>
                <a:latin typeface="Calibri"/>
                <a:ea typeface="Calibri"/>
                <a:cs typeface="Calibri"/>
                <a:sym typeface="Calibri"/>
              </a:rPr>
              <a:t>RESTO-CO</a:t>
            </a:r>
            <a:endParaRPr/>
          </a:p>
          <a:p>
            <a:pPr indent="0" lvl="0" marL="0" marR="88900" rtl="0" algn="ctr">
              <a:lnSpc>
                <a:spcPct val="115000"/>
              </a:lnSpc>
              <a:spcBef>
                <a:spcPts val="0"/>
              </a:spcBef>
              <a:spcAft>
                <a:spcPts val="0"/>
              </a:spcAft>
              <a:buClr>
                <a:srgbClr val="000000"/>
              </a:buClr>
              <a:buSzPts val="1800"/>
              <a:buFont typeface="Arial"/>
              <a:buNone/>
            </a:pPr>
            <a:r>
              <a:t/>
            </a:r>
            <a:endParaRPr b="1" i="0" sz="1800" u="none" cap="none" strike="noStrike">
              <a:solidFill>
                <a:schemeClr val="dk2"/>
              </a:solidFill>
              <a:latin typeface="Calibri"/>
              <a:ea typeface="Calibri"/>
              <a:cs typeface="Calibri"/>
              <a:sym typeface="Calibri"/>
            </a:endParaRPr>
          </a:p>
          <a:p>
            <a:pPr indent="0" lvl="0" marL="0" marR="88900" rtl="0" algn="ctr">
              <a:lnSpc>
                <a:spcPct val="115000"/>
              </a:lnSpc>
              <a:spcBef>
                <a:spcPts val="0"/>
              </a:spcBef>
              <a:spcAft>
                <a:spcPts val="0"/>
              </a:spcAft>
              <a:buClr>
                <a:srgbClr val="000000"/>
              </a:buClr>
              <a:buSzPts val="1800"/>
              <a:buFont typeface="Arial"/>
              <a:buNone/>
            </a:pPr>
            <a:r>
              <a:t/>
            </a:r>
            <a:endParaRPr b="1" i="0" sz="400" u="none" cap="none" strike="noStrike">
              <a:solidFill>
                <a:schemeClr val="dk2"/>
              </a:solidFill>
              <a:latin typeface="Calibri"/>
              <a:ea typeface="Calibri"/>
              <a:cs typeface="Calibri"/>
              <a:sym typeface="Calibri"/>
            </a:endParaRPr>
          </a:p>
          <a:p>
            <a:pPr indent="-285750" lvl="0" marL="285750" marR="88900" rtl="0" algn="l">
              <a:lnSpc>
                <a:spcPct val="115000"/>
              </a:lnSpc>
              <a:spcBef>
                <a:spcPts val="0"/>
              </a:spcBef>
              <a:spcAft>
                <a:spcPts val="0"/>
              </a:spcAft>
              <a:buClr>
                <a:schemeClr val="dk1"/>
              </a:buClr>
              <a:buSzPts val="1100"/>
              <a:buFont typeface="Arial"/>
              <a:buChar char="•"/>
            </a:pPr>
            <a:r>
              <a:rPr b="0" i="0" lang="fr-FR" sz="1400" u="none" cap="none" strike="noStrike">
                <a:solidFill>
                  <a:schemeClr val="dk2"/>
                </a:solidFill>
                <a:latin typeface="Arial"/>
                <a:ea typeface="Arial"/>
                <a:cs typeface="Arial"/>
                <a:sym typeface="Arial"/>
              </a:rPr>
              <a:t>Besoin d’avoir un accès simple à des produits BIO variés</a:t>
            </a:r>
            <a:endParaRPr/>
          </a:p>
          <a:p>
            <a:pPr indent="-285750" lvl="0" marL="285750" marR="88900" rtl="0" algn="l">
              <a:lnSpc>
                <a:spcPct val="115000"/>
              </a:lnSpc>
              <a:spcBef>
                <a:spcPts val="1200"/>
              </a:spcBef>
              <a:spcAft>
                <a:spcPts val="0"/>
              </a:spcAft>
              <a:buClr>
                <a:schemeClr val="dk1"/>
              </a:buClr>
              <a:buSzPts val="1100"/>
              <a:buFont typeface="Arial"/>
              <a:buChar char="•"/>
            </a:pPr>
            <a:r>
              <a:rPr b="0" i="0" lang="fr-FR" sz="1400" u="none" cap="none" strike="noStrike">
                <a:solidFill>
                  <a:schemeClr val="dk2"/>
                </a:solidFill>
                <a:latin typeface="Arial"/>
                <a:ea typeface="Arial"/>
                <a:cs typeface="Arial"/>
                <a:sym typeface="Arial"/>
              </a:rPr>
              <a:t>Volonté de produits locaux et de saison Traçabilité exigée</a:t>
            </a:r>
            <a:endParaRPr/>
          </a:p>
          <a:p>
            <a:pPr indent="-285750" lvl="0" marL="285750" marR="88900" rtl="0" algn="l">
              <a:lnSpc>
                <a:spcPct val="115000"/>
              </a:lnSpc>
              <a:spcBef>
                <a:spcPts val="1200"/>
              </a:spcBef>
              <a:spcAft>
                <a:spcPts val="0"/>
              </a:spcAft>
              <a:buClr>
                <a:schemeClr val="dk1"/>
              </a:buClr>
              <a:buSzPts val="1100"/>
              <a:buFont typeface="Arial"/>
              <a:buChar char="•"/>
            </a:pPr>
            <a:r>
              <a:rPr b="0" i="0" lang="fr-FR" sz="1400" u="none" cap="none" strike="noStrike">
                <a:solidFill>
                  <a:schemeClr val="dk2"/>
                </a:solidFill>
                <a:latin typeface="Arial"/>
                <a:ea typeface="Arial"/>
                <a:cs typeface="Arial"/>
                <a:sym typeface="Arial"/>
              </a:rPr>
              <a:t>Produits calibrés</a:t>
            </a:r>
            <a:endParaRPr/>
          </a:p>
          <a:p>
            <a:pPr indent="-285750" lvl="0" marL="285750" marR="88900" rtl="0" algn="l">
              <a:lnSpc>
                <a:spcPct val="115000"/>
              </a:lnSpc>
              <a:spcBef>
                <a:spcPts val="1200"/>
              </a:spcBef>
              <a:spcAft>
                <a:spcPts val="1200"/>
              </a:spcAft>
              <a:buClr>
                <a:schemeClr val="dk1"/>
              </a:buClr>
              <a:buSzPts val="1100"/>
              <a:buFont typeface="Arial"/>
              <a:buChar char="•"/>
            </a:pPr>
            <a:r>
              <a:rPr b="0" i="0" lang="fr-FR" sz="1400" u="none" cap="none" strike="noStrike">
                <a:solidFill>
                  <a:schemeClr val="dk2"/>
                </a:solidFill>
                <a:latin typeface="Arial"/>
                <a:ea typeface="Arial"/>
                <a:cs typeface="Arial"/>
                <a:sym typeface="Arial"/>
              </a:rPr>
              <a:t>Date de consommation et maturité</a:t>
            </a:r>
            <a:endParaRPr b="0" i="0" sz="1400" u="none" cap="none" strike="noStrike">
              <a:solidFill>
                <a:schemeClr val="dk2"/>
              </a:solidFill>
              <a:latin typeface="Arial"/>
              <a:ea typeface="Arial"/>
              <a:cs typeface="Arial"/>
              <a:sym typeface="Arial"/>
            </a:endParaRPr>
          </a:p>
        </p:txBody>
      </p:sp>
      <p:sp>
        <p:nvSpPr>
          <p:cNvPr id="560" name="Google Shape;560;g36aaa2964f8_0_1408"/>
          <p:cNvSpPr/>
          <p:nvPr/>
        </p:nvSpPr>
        <p:spPr>
          <a:xfrm>
            <a:off x="3218736" y="1645127"/>
            <a:ext cx="2660700" cy="3869400"/>
          </a:xfrm>
          <a:prstGeom prst="roundRect">
            <a:avLst>
              <a:gd fmla="val 16667" name="adj"/>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fr-FR" sz="1800" u="none" cap="none" strike="noStrike">
                <a:solidFill>
                  <a:srgbClr val="FCBD05"/>
                </a:solidFill>
                <a:latin typeface="Calibri"/>
                <a:ea typeface="Calibri"/>
                <a:cs typeface="Calibri"/>
                <a:sym typeface="Calibri"/>
              </a:rPr>
              <a:t>PRODUCTEURS </a:t>
            </a:r>
            <a:endParaRPr/>
          </a:p>
          <a:p>
            <a:pPr indent="0" lvl="0" marL="0" marR="0" rtl="0" algn="ctr">
              <a:lnSpc>
                <a:spcPct val="100000"/>
              </a:lnSpc>
              <a:spcBef>
                <a:spcPts val="1200"/>
              </a:spcBef>
              <a:spcAft>
                <a:spcPts val="0"/>
              </a:spcAft>
              <a:buClr>
                <a:schemeClr val="dk1"/>
              </a:buClr>
              <a:buSzPts val="1100"/>
              <a:buFont typeface="Arial"/>
              <a:buNone/>
            </a:pPr>
            <a:r>
              <a:t/>
            </a:r>
            <a:endParaRPr b="1" i="0" sz="600" u="none" cap="none" strike="noStrike">
              <a:solidFill>
                <a:srgbClr val="FCBD05"/>
              </a:solidFill>
              <a:latin typeface="Calibri"/>
              <a:ea typeface="Calibri"/>
              <a:cs typeface="Calibri"/>
              <a:sym typeface="Calibri"/>
            </a:endParaRPr>
          </a:p>
          <a:p>
            <a:pPr indent="-285750" lvl="0" marL="285750" marR="0" rtl="0" algn="l">
              <a:lnSpc>
                <a:spcPct val="100000"/>
              </a:lnSpc>
              <a:spcBef>
                <a:spcPts val="1200"/>
              </a:spcBef>
              <a:spcAft>
                <a:spcPts val="0"/>
              </a:spcAft>
              <a:buClr>
                <a:schemeClr val="dk1"/>
              </a:buClr>
              <a:buSzPts val="1100"/>
              <a:buFont typeface="Arial"/>
              <a:buChar char="•"/>
            </a:pPr>
            <a:r>
              <a:rPr b="0" i="0" lang="fr-FR" sz="1400" u="none" cap="none" strike="noStrike">
                <a:solidFill>
                  <a:srgbClr val="FCBD05"/>
                </a:solidFill>
                <a:latin typeface="Arial"/>
                <a:ea typeface="Arial"/>
                <a:cs typeface="Arial"/>
                <a:sym typeface="Arial"/>
              </a:rPr>
              <a:t>De nombreux produits issus du territoire PACA</a:t>
            </a:r>
            <a:endParaRPr/>
          </a:p>
          <a:p>
            <a:pPr indent="-285750" lvl="0" marL="285750" marR="0" rtl="0" algn="l">
              <a:lnSpc>
                <a:spcPct val="100000"/>
              </a:lnSpc>
              <a:spcBef>
                <a:spcPts val="1200"/>
              </a:spcBef>
              <a:spcAft>
                <a:spcPts val="0"/>
              </a:spcAft>
              <a:buClr>
                <a:schemeClr val="dk1"/>
              </a:buClr>
              <a:buSzPts val="1100"/>
              <a:buFont typeface="Arial"/>
              <a:buChar char="•"/>
            </a:pPr>
            <a:r>
              <a:rPr b="0" i="0" lang="fr-FR" sz="1400" u="none" cap="none" strike="noStrike">
                <a:solidFill>
                  <a:srgbClr val="FCBD05"/>
                </a:solidFill>
                <a:latin typeface="Arial"/>
                <a:ea typeface="Arial"/>
                <a:cs typeface="Arial"/>
                <a:sym typeface="Arial"/>
              </a:rPr>
              <a:t>Recherche de débouchés en bio</a:t>
            </a:r>
            <a:endParaRPr/>
          </a:p>
          <a:p>
            <a:pPr indent="-285750" lvl="0" marL="285750" marR="0" rtl="0" algn="l">
              <a:lnSpc>
                <a:spcPct val="100000"/>
              </a:lnSpc>
              <a:spcBef>
                <a:spcPts val="1200"/>
              </a:spcBef>
              <a:spcAft>
                <a:spcPts val="0"/>
              </a:spcAft>
              <a:buClr>
                <a:schemeClr val="dk1"/>
              </a:buClr>
              <a:buSzPts val="1100"/>
              <a:buFont typeface="Arial"/>
              <a:buChar char="•"/>
            </a:pPr>
            <a:r>
              <a:rPr b="0" i="0" lang="fr-FR" sz="1400" u="none" cap="none" strike="noStrike">
                <a:solidFill>
                  <a:srgbClr val="FCBD05"/>
                </a:solidFill>
                <a:latin typeface="Arial"/>
                <a:ea typeface="Arial"/>
                <a:cs typeface="Arial"/>
                <a:sym typeface="Arial"/>
              </a:rPr>
              <a:t>Méconnaissance des contraintes et exigences de la restauration collective</a:t>
            </a:r>
            <a:endParaRPr/>
          </a:p>
          <a:p>
            <a:pPr indent="-285750" lvl="0" marL="285750" marR="0" rtl="0" algn="l">
              <a:lnSpc>
                <a:spcPct val="100000"/>
              </a:lnSpc>
              <a:spcBef>
                <a:spcPts val="1200"/>
              </a:spcBef>
              <a:spcAft>
                <a:spcPts val="1200"/>
              </a:spcAft>
              <a:buClr>
                <a:schemeClr val="dk1"/>
              </a:buClr>
              <a:buSzPts val="1100"/>
              <a:buFont typeface="Arial"/>
              <a:buChar char="•"/>
            </a:pPr>
            <a:r>
              <a:rPr b="0" i="0" lang="fr-FR" sz="1400" u="none" cap="none" strike="noStrike">
                <a:solidFill>
                  <a:srgbClr val="FCBD05"/>
                </a:solidFill>
                <a:latin typeface="Arial"/>
                <a:ea typeface="Arial"/>
                <a:cs typeface="Arial"/>
                <a:sym typeface="Arial"/>
              </a:rPr>
              <a:t>Volume et disponibilité produits variable</a:t>
            </a:r>
            <a:endParaRPr/>
          </a:p>
        </p:txBody>
      </p:sp>
      <p:pic>
        <p:nvPicPr>
          <p:cNvPr id="561" name="Google Shape;561;g36aaa2964f8_0_1408"/>
          <p:cNvPicPr preferRelativeResize="0"/>
          <p:nvPr/>
        </p:nvPicPr>
        <p:blipFill rotWithShape="1">
          <a:blip r:embed="rId4">
            <a:alphaModFix/>
          </a:blip>
          <a:srcRect b="0" l="0" r="0" t="0"/>
          <a:stretch/>
        </p:blipFill>
        <p:spPr>
          <a:xfrm>
            <a:off x="6485784" y="2336203"/>
            <a:ext cx="2212125" cy="665348"/>
          </a:xfrm>
          <a:prstGeom prst="rect">
            <a:avLst/>
          </a:prstGeom>
          <a:noFill/>
          <a:ln>
            <a:noFill/>
          </a:ln>
        </p:spPr>
      </p:pic>
      <p:sp>
        <p:nvSpPr>
          <p:cNvPr id="562" name="Google Shape;562;g36aaa2964f8_0_1408"/>
          <p:cNvSpPr/>
          <p:nvPr/>
        </p:nvSpPr>
        <p:spPr>
          <a:xfrm>
            <a:off x="0" y="9236"/>
            <a:ext cx="2979300" cy="68580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3" name="Google Shape;563;g36aaa2964f8_0_1408"/>
          <p:cNvSpPr txBox="1"/>
          <p:nvPr/>
        </p:nvSpPr>
        <p:spPr>
          <a:xfrm>
            <a:off x="6367031" y="3159165"/>
            <a:ext cx="2537400" cy="2037900"/>
          </a:xfrm>
          <a:prstGeom prst="rect">
            <a:avLst/>
          </a:prstGeom>
          <a:noFill/>
          <a:ln>
            <a:noFill/>
          </a:ln>
        </p:spPr>
        <p:txBody>
          <a:bodyPr anchorCtr="0" anchor="t" bIns="45700" lIns="91425" spcFirstLastPara="1" rIns="91425" wrap="square" tIns="45700">
            <a:spAutoFit/>
          </a:bodyPr>
          <a:lstStyle/>
          <a:p>
            <a:pPr indent="0" lvl="0" marL="0" marR="114300" rtl="0" algn="ctr">
              <a:lnSpc>
                <a:spcPct val="115000"/>
              </a:lnSpc>
              <a:spcBef>
                <a:spcPts val="0"/>
              </a:spcBef>
              <a:spcAft>
                <a:spcPts val="0"/>
              </a:spcAft>
              <a:buNone/>
            </a:pPr>
            <a:r>
              <a:rPr b="1" i="0" lang="fr-FR" sz="1600" u="none" cap="none" strike="noStrike">
                <a:solidFill>
                  <a:schemeClr val="dk2"/>
                </a:solidFill>
                <a:latin typeface="Calibri"/>
                <a:ea typeface="Calibri"/>
                <a:cs typeface="Calibri"/>
                <a:sym typeface="Calibri"/>
              </a:rPr>
              <a:t>Un maillon facilitateur entre les producteurs &amp; transformateurs </a:t>
            </a:r>
            <a:endParaRPr/>
          </a:p>
          <a:p>
            <a:pPr indent="0" lvl="0" marL="0" marR="114300" rtl="0" algn="ctr">
              <a:lnSpc>
                <a:spcPct val="115000"/>
              </a:lnSpc>
              <a:spcBef>
                <a:spcPts val="0"/>
              </a:spcBef>
              <a:spcAft>
                <a:spcPts val="0"/>
              </a:spcAft>
              <a:buNone/>
            </a:pPr>
            <a:r>
              <a:rPr b="1" i="0" lang="fr-FR" sz="1600" u="none" cap="none" strike="noStrike">
                <a:solidFill>
                  <a:schemeClr val="dk2"/>
                </a:solidFill>
                <a:latin typeface="Calibri"/>
                <a:ea typeface="Calibri"/>
                <a:cs typeface="Calibri"/>
                <a:sym typeface="Calibri"/>
              </a:rPr>
              <a:t>pour répondre aux objectifs EGALIM</a:t>
            </a:r>
            <a:endParaRPr/>
          </a:p>
          <a:p>
            <a:pPr indent="0" lvl="0" marL="0" marR="114300" rtl="0" algn="ctr">
              <a:lnSpc>
                <a:spcPct val="115000"/>
              </a:lnSpc>
              <a:spcBef>
                <a:spcPts val="0"/>
              </a:spcBef>
              <a:spcAft>
                <a:spcPts val="0"/>
              </a:spcAft>
              <a:buNone/>
            </a:pPr>
            <a:r>
              <a:rPr b="1" i="0" lang="fr-FR" sz="1600" u="none" cap="none" strike="noStrike">
                <a:solidFill>
                  <a:schemeClr val="dk2"/>
                </a:solidFill>
                <a:latin typeface="Calibri"/>
                <a:ea typeface="Calibri"/>
                <a:cs typeface="Calibri"/>
                <a:sym typeface="Calibri"/>
              </a:rPr>
              <a:t>en BIO et en produits locaux</a:t>
            </a:r>
            <a:endParaRPr b="1" i="0" sz="1600" u="none" cap="none" strike="noStrike">
              <a:solidFill>
                <a:schemeClr val="dk2"/>
              </a:solidFill>
              <a:latin typeface="Calibri"/>
              <a:ea typeface="Calibri"/>
              <a:cs typeface="Calibri"/>
              <a:sym typeface="Calibri"/>
            </a:endParaRPr>
          </a:p>
        </p:txBody>
      </p:sp>
      <p:sp>
        <p:nvSpPr>
          <p:cNvPr id="564" name="Google Shape;564;g36aaa2964f8_0_1408"/>
          <p:cNvSpPr/>
          <p:nvPr/>
        </p:nvSpPr>
        <p:spPr>
          <a:xfrm>
            <a:off x="4165853" y="767012"/>
            <a:ext cx="6572633" cy="57300"/>
          </a:xfrm>
          <a:custGeom>
            <a:rect b="b" l="l" r="r" t="t"/>
            <a:pathLst>
              <a:path extrusionOk="0" h="120000" w="6229984">
                <a:moveTo>
                  <a:pt x="0" y="0"/>
                </a:moveTo>
                <a:lnTo>
                  <a:pt x="6229858" y="0"/>
                </a:lnTo>
              </a:path>
            </a:pathLst>
          </a:custGeom>
          <a:noFill/>
          <a:ln cap="flat" cmpd="sng" w="38100">
            <a:solidFill>
              <a:srgbClr val="B4CF1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5" name="Google Shape;565;g36aaa2964f8_0_1408"/>
          <p:cNvSpPr txBox="1"/>
          <p:nvPr/>
        </p:nvSpPr>
        <p:spPr>
          <a:xfrm>
            <a:off x="2729700" y="256615"/>
            <a:ext cx="9462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400" u="none" cap="none" strike="noStrike">
                <a:solidFill>
                  <a:srgbClr val="FCBD05"/>
                </a:solidFill>
                <a:latin typeface="Calibri"/>
                <a:ea typeface="Calibri"/>
                <a:cs typeface="Calibri"/>
                <a:sym typeface="Calibri"/>
              </a:rPr>
              <a:t>Une plateforme logistique et commerciale</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3694d01e2a6_0_2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Les organisateurs et partenaires</a:t>
            </a:r>
            <a:endParaRPr/>
          </a:p>
        </p:txBody>
      </p:sp>
      <p:pic>
        <p:nvPicPr>
          <p:cNvPr id="337" name="Google Shape;337;g3694d01e2a6_0_20"/>
          <p:cNvPicPr preferRelativeResize="0"/>
          <p:nvPr/>
        </p:nvPicPr>
        <p:blipFill>
          <a:blip r:embed="rId3">
            <a:alphaModFix/>
          </a:blip>
          <a:stretch>
            <a:fillRect/>
          </a:stretch>
        </p:blipFill>
        <p:spPr>
          <a:xfrm>
            <a:off x="3423388" y="2905125"/>
            <a:ext cx="5172075" cy="3952875"/>
          </a:xfrm>
          <a:prstGeom prst="rect">
            <a:avLst/>
          </a:prstGeom>
          <a:noFill/>
          <a:ln>
            <a:noFill/>
          </a:ln>
        </p:spPr>
      </p:pic>
      <p:pic>
        <p:nvPicPr>
          <p:cNvPr id="338" name="Google Shape;338;g3694d01e2a6_0_20"/>
          <p:cNvPicPr preferRelativeResize="0"/>
          <p:nvPr/>
        </p:nvPicPr>
        <p:blipFill rotWithShape="1">
          <a:blip r:embed="rId4">
            <a:alphaModFix/>
          </a:blip>
          <a:srcRect b="0" l="57259" r="0" t="0"/>
          <a:stretch/>
        </p:blipFill>
        <p:spPr>
          <a:xfrm>
            <a:off x="8186471" y="3997980"/>
            <a:ext cx="1152480" cy="1325700"/>
          </a:xfrm>
          <a:prstGeom prst="rect">
            <a:avLst/>
          </a:prstGeom>
          <a:noFill/>
          <a:ln>
            <a:noFill/>
          </a:ln>
        </p:spPr>
      </p:pic>
      <p:pic>
        <p:nvPicPr>
          <p:cNvPr id="339" name="Google Shape;339;g3694d01e2a6_0_20"/>
          <p:cNvPicPr preferRelativeResize="0"/>
          <p:nvPr/>
        </p:nvPicPr>
        <p:blipFill rotWithShape="1">
          <a:blip r:embed="rId5">
            <a:alphaModFix/>
          </a:blip>
          <a:srcRect b="0" l="0" r="0" t="0"/>
          <a:stretch/>
        </p:blipFill>
        <p:spPr>
          <a:xfrm>
            <a:off x="9471022" y="4179363"/>
            <a:ext cx="1669117" cy="962909"/>
          </a:xfrm>
          <a:prstGeom prst="rect">
            <a:avLst/>
          </a:prstGeom>
          <a:noFill/>
          <a:ln>
            <a:noFill/>
          </a:ln>
        </p:spPr>
      </p:pic>
      <p:pic>
        <p:nvPicPr>
          <p:cNvPr id="340" name="Google Shape;340;g3694d01e2a6_0_20"/>
          <p:cNvPicPr preferRelativeResize="0"/>
          <p:nvPr/>
        </p:nvPicPr>
        <p:blipFill rotWithShape="1">
          <a:blip r:embed="rId6">
            <a:alphaModFix/>
          </a:blip>
          <a:srcRect b="0" l="0" r="0" t="0"/>
          <a:stretch/>
        </p:blipFill>
        <p:spPr>
          <a:xfrm>
            <a:off x="8274535" y="5587763"/>
            <a:ext cx="2566822" cy="997492"/>
          </a:xfrm>
          <a:prstGeom prst="rect">
            <a:avLst/>
          </a:prstGeom>
          <a:noFill/>
          <a:ln>
            <a:noFill/>
          </a:ln>
        </p:spPr>
      </p:pic>
      <p:sp>
        <p:nvSpPr>
          <p:cNvPr id="341" name="Google Shape;341;g3694d01e2a6_0_20"/>
          <p:cNvSpPr txBox="1"/>
          <p:nvPr/>
        </p:nvSpPr>
        <p:spPr>
          <a:xfrm>
            <a:off x="8274520" y="1692250"/>
            <a:ext cx="32739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FR" sz="2800">
                <a:solidFill>
                  <a:srgbClr val="FACD00"/>
                </a:solidFill>
                <a:latin typeface="Montserrat ExtraBold"/>
                <a:ea typeface="Montserrat ExtraBold"/>
                <a:cs typeface="Montserrat ExtraBold"/>
                <a:sym typeface="Montserrat ExtraBold"/>
              </a:rPr>
              <a:t>Projet TAA Bio : </a:t>
            </a:r>
            <a:r>
              <a:rPr lang="fr-FR" sz="1300">
                <a:latin typeface="Montserrat"/>
                <a:ea typeface="Montserrat"/>
                <a:cs typeface="Montserrat"/>
                <a:sym typeface="Montserrat"/>
              </a:rPr>
              <a:t>Accompagner les </a:t>
            </a:r>
            <a:r>
              <a:rPr b="1" lang="fr-FR" sz="1300">
                <a:latin typeface="Montserrat"/>
                <a:ea typeface="Montserrat"/>
                <a:cs typeface="Montserrat"/>
                <a:sym typeface="Montserrat"/>
              </a:rPr>
              <a:t>collectivités </a:t>
            </a:r>
            <a:r>
              <a:rPr lang="fr-FR" sz="1300">
                <a:latin typeface="Montserrat"/>
                <a:ea typeface="Montserrat"/>
                <a:cs typeface="Montserrat"/>
                <a:sym typeface="Montserrat"/>
              </a:rPr>
              <a:t>de la région Provence-Alpes-Côte d’azur dans la </a:t>
            </a:r>
            <a:r>
              <a:rPr b="1" lang="fr-FR" sz="1300">
                <a:latin typeface="Montserrat"/>
                <a:ea typeface="Montserrat"/>
                <a:cs typeface="Montserrat"/>
                <a:sym typeface="Montserrat"/>
              </a:rPr>
              <a:t>Transition Agricole </a:t>
            </a:r>
            <a:r>
              <a:rPr lang="fr-FR" sz="1300">
                <a:latin typeface="Montserrat"/>
                <a:ea typeface="Montserrat"/>
                <a:cs typeface="Montserrat"/>
                <a:sym typeface="Montserrat"/>
              </a:rPr>
              <a:t>et </a:t>
            </a:r>
            <a:r>
              <a:rPr b="1" lang="fr-FR" sz="1300">
                <a:latin typeface="Montserrat"/>
                <a:ea typeface="Montserrat"/>
                <a:cs typeface="Montserrat"/>
                <a:sym typeface="Montserrat"/>
              </a:rPr>
              <a:t>Alimentaire </a:t>
            </a:r>
            <a:r>
              <a:rPr lang="fr-FR" sz="1300">
                <a:latin typeface="Montserrat"/>
                <a:ea typeface="Montserrat"/>
                <a:cs typeface="Montserrat"/>
                <a:sym typeface="Montserrat"/>
              </a:rPr>
              <a:t>dans un contexte de </a:t>
            </a:r>
            <a:r>
              <a:rPr b="1" lang="fr-FR" sz="1300">
                <a:latin typeface="Montserrat"/>
                <a:ea typeface="Montserrat"/>
                <a:cs typeface="Montserrat"/>
                <a:sym typeface="Montserrat"/>
              </a:rPr>
              <a:t>changement climatique</a:t>
            </a:r>
            <a:r>
              <a:rPr lang="fr-FR" sz="1300">
                <a:latin typeface="Montserrat"/>
                <a:ea typeface="Montserrat"/>
                <a:cs typeface="Montserrat"/>
                <a:sym typeface="Montserrat"/>
              </a:rPr>
              <a:t> par le </a:t>
            </a:r>
            <a:r>
              <a:rPr b="1" lang="fr-FR" sz="1300">
                <a:latin typeface="Montserrat"/>
                <a:ea typeface="Montserrat"/>
                <a:cs typeface="Montserrat"/>
                <a:sym typeface="Montserrat"/>
              </a:rPr>
              <a:t>développement </a:t>
            </a:r>
            <a:r>
              <a:rPr lang="fr-FR" sz="1300">
                <a:latin typeface="Montserrat"/>
                <a:ea typeface="Montserrat"/>
                <a:cs typeface="Montserrat"/>
                <a:sym typeface="Montserrat"/>
              </a:rPr>
              <a:t>de la </a:t>
            </a:r>
            <a:r>
              <a:rPr b="1" lang="fr-FR" sz="1300">
                <a:latin typeface="Montserrat"/>
                <a:ea typeface="Montserrat"/>
                <a:cs typeface="Montserrat"/>
                <a:sym typeface="Montserrat"/>
              </a:rPr>
              <a:t>production </a:t>
            </a:r>
            <a:r>
              <a:rPr lang="fr-FR" sz="1300">
                <a:latin typeface="Montserrat"/>
                <a:ea typeface="Montserrat"/>
                <a:cs typeface="Montserrat"/>
                <a:sym typeface="Montserrat"/>
              </a:rPr>
              <a:t>et de la </a:t>
            </a:r>
            <a:r>
              <a:rPr b="1" lang="fr-FR" sz="1300">
                <a:latin typeface="Montserrat"/>
                <a:ea typeface="Montserrat"/>
                <a:cs typeface="Montserrat"/>
                <a:sym typeface="Montserrat"/>
              </a:rPr>
              <a:t>consommation </a:t>
            </a:r>
            <a:r>
              <a:rPr lang="fr-FR" sz="1300">
                <a:latin typeface="Montserrat"/>
                <a:ea typeface="Montserrat"/>
                <a:cs typeface="Montserrat"/>
                <a:sym typeface="Montserrat"/>
              </a:rPr>
              <a:t>des produits </a:t>
            </a:r>
            <a:r>
              <a:rPr b="1" lang="fr-FR" sz="1300">
                <a:latin typeface="Montserrat"/>
                <a:ea typeface="Montserrat"/>
                <a:cs typeface="Montserrat"/>
                <a:sym typeface="Montserrat"/>
              </a:rPr>
              <a:t>Bio</a:t>
            </a:r>
            <a:r>
              <a:rPr lang="fr-FR" sz="1300">
                <a:latin typeface="Montserrat"/>
                <a:ea typeface="Montserrat"/>
                <a:cs typeface="Montserrat"/>
                <a:sym typeface="Montserrat"/>
              </a:rPr>
              <a:t> et </a:t>
            </a:r>
            <a:r>
              <a:rPr b="1" lang="fr-FR" sz="1300">
                <a:latin typeface="Montserrat"/>
                <a:ea typeface="Montserrat"/>
                <a:cs typeface="Montserrat"/>
                <a:sym typeface="Montserrat"/>
              </a:rPr>
              <a:t>locaux</a:t>
            </a:r>
            <a:endParaRPr sz="2800">
              <a:solidFill>
                <a:srgbClr val="FACD00"/>
              </a:solidFill>
              <a:latin typeface="Montserrat ExtraBold"/>
              <a:ea typeface="Montserrat ExtraBold"/>
              <a:cs typeface="Montserrat ExtraBold"/>
              <a:sym typeface="Montserrat ExtraBold"/>
            </a:endParaRPr>
          </a:p>
        </p:txBody>
      </p:sp>
      <p:sp>
        <p:nvSpPr>
          <p:cNvPr id="342" name="Google Shape;342;g3694d01e2a6_0_20"/>
          <p:cNvSpPr txBox="1"/>
          <p:nvPr>
            <p:ph idx="1" type="body"/>
          </p:nvPr>
        </p:nvSpPr>
        <p:spPr>
          <a:xfrm>
            <a:off x="74225" y="1629725"/>
            <a:ext cx="3612000" cy="4493400"/>
          </a:xfrm>
          <a:prstGeom prst="rect">
            <a:avLst/>
          </a:prstGeom>
        </p:spPr>
        <p:txBody>
          <a:bodyPr anchorCtr="0" anchor="t" bIns="45700" lIns="91425" spcFirstLastPara="1" rIns="91425" wrap="square" tIns="45700">
            <a:normAutofit fontScale="85000" lnSpcReduction="10000"/>
          </a:bodyPr>
          <a:lstStyle/>
          <a:p>
            <a:pPr indent="0" lvl="0" marL="0" rtl="0" algn="l">
              <a:lnSpc>
                <a:spcPct val="100000"/>
              </a:lnSpc>
              <a:spcBef>
                <a:spcPts val="0"/>
              </a:spcBef>
              <a:spcAft>
                <a:spcPts val="0"/>
              </a:spcAft>
              <a:buNone/>
            </a:pPr>
            <a:r>
              <a:rPr b="1" lang="fr-FR" sz="1517">
                <a:solidFill>
                  <a:schemeClr val="dk1"/>
                </a:solidFill>
                <a:latin typeface="Montserrat"/>
                <a:ea typeface="Montserrat"/>
                <a:cs typeface="Montserrat"/>
                <a:sym typeface="Montserrat"/>
              </a:rPr>
              <a:t>Vos contacts Restauration collective au sein du réseau </a:t>
            </a:r>
            <a:r>
              <a:rPr lang="fr-FR" sz="1517">
                <a:solidFill>
                  <a:schemeClr val="dk1"/>
                </a:solidFill>
                <a:latin typeface="Montserrat"/>
                <a:ea typeface="Montserrat"/>
                <a:cs typeface="Montserrat"/>
                <a:sym typeface="Montserrat"/>
              </a:rPr>
              <a:t>(sourcing, sensibilisation, formation, diagnostic, marchés publics, animation réseau des cantines…) </a:t>
            </a:r>
            <a:r>
              <a:rPr b="1" lang="fr-FR" sz="1517">
                <a:solidFill>
                  <a:schemeClr val="dk1"/>
                </a:solidFill>
                <a:latin typeface="Montserrat"/>
                <a:ea typeface="Montserrat"/>
                <a:cs typeface="Montserrat"/>
                <a:sym typeface="Montserrat"/>
              </a:rPr>
              <a:t>:</a:t>
            </a:r>
            <a:endParaRPr b="1" sz="1517">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None/>
            </a:pPr>
            <a:r>
              <a:t/>
            </a:r>
            <a:endParaRPr b="1" sz="1400">
              <a:solidFill>
                <a:schemeClr val="dk1"/>
              </a:solidFill>
              <a:latin typeface="Montserrat"/>
              <a:ea typeface="Montserrat"/>
              <a:cs typeface="Montserrat"/>
              <a:sym typeface="Montserrat"/>
            </a:endParaRPr>
          </a:p>
          <a:p>
            <a:pPr indent="-304165" lvl="0" marL="457200" rtl="0" algn="l">
              <a:lnSpc>
                <a:spcPct val="100000"/>
              </a:lnSpc>
              <a:spcBef>
                <a:spcPts val="0"/>
              </a:spcBef>
              <a:spcAft>
                <a:spcPts val="0"/>
              </a:spcAft>
              <a:buClr>
                <a:schemeClr val="dk1"/>
              </a:buClr>
              <a:buSzPct val="100000"/>
              <a:buFont typeface="Montserrat"/>
              <a:buChar char="•"/>
            </a:pPr>
            <a:r>
              <a:rPr b="1" lang="fr-FR" sz="1400">
                <a:solidFill>
                  <a:srgbClr val="85A862"/>
                </a:solidFill>
                <a:latin typeface="Montserrat"/>
                <a:ea typeface="Montserrat"/>
                <a:cs typeface="Montserrat"/>
                <a:sym typeface="Montserrat"/>
              </a:rPr>
              <a:t>Agribio 04 :</a:t>
            </a:r>
            <a:r>
              <a:rPr lang="fr-FR" sz="1400">
                <a:solidFill>
                  <a:schemeClr val="dk1"/>
                </a:solidFill>
                <a:latin typeface="Montserrat"/>
                <a:ea typeface="Montserrat"/>
                <a:cs typeface="Montserrat"/>
                <a:sym typeface="Montserrat"/>
              </a:rPr>
              <a:t> Mégane Véchambre </a:t>
            </a:r>
            <a:endParaRPr sz="14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None/>
            </a:pPr>
            <a:r>
              <a:rPr lang="fr-FR" sz="1400">
                <a:solidFill>
                  <a:schemeClr val="dk1"/>
                </a:solidFill>
                <a:latin typeface="Montserrat"/>
                <a:ea typeface="Montserrat"/>
                <a:cs typeface="Montserrat"/>
                <a:sym typeface="Montserrat"/>
              </a:rPr>
              <a:t>06 29 64 24 33 </a:t>
            </a:r>
            <a:r>
              <a:rPr lang="fr-FR" sz="1400" u="sng">
                <a:solidFill>
                  <a:schemeClr val="hlink"/>
                </a:solidFill>
                <a:latin typeface="Montserrat"/>
                <a:ea typeface="Montserrat"/>
                <a:cs typeface="Montserrat"/>
                <a:sym typeface="Montserrat"/>
                <a:hlinkClick r:id="rId7"/>
              </a:rPr>
              <a:t>conseillerppam@bio-provence.org</a:t>
            </a:r>
            <a:endParaRPr sz="1400">
              <a:solidFill>
                <a:schemeClr val="dk1"/>
              </a:solidFill>
              <a:latin typeface="Montserrat"/>
              <a:ea typeface="Montserrat"/>
              <a:cs typeface="Montserrat"/>
              <a:sym typeface="Montserrat"/>
            </a:endParaRPr>
          </a:p>
          <a:p>
            <a:pPr indent="-304165" lvl="0" marL="457200" rtl="0" algn="l">
              <a:lnSpc>
                <a:spcPct val="100000"/>
              </a:lnSpc>
              <a:spcBef>
                <a:spcPts val="0"/>
              </a:spcBef>
              <a:spcAft>
                <a:spcPts val="0"/>
              </a:spcAft>
              <a:buClr>
                <a:schemeClr val="dk1"/>
              </a:buClr>
              <a:buSzPct val="100000"/>
              <a:buFont typeface="Montserrat"/>
              <a:buChar char="•"/>
            </a:pPr>
            <a:r>
              <a:rPr b="1" lang="fr-FR" sz="1400">
                <a:solidFill>
                  <a:srgbClr val="B4CF15"/>
                </a:solidFill>
                <a:latin typeface="Montserrat"/>
                <a:ea typeface="Montserrat"/>
                <a:cs typeface="Montserrat"/>
                <a:sym typeface="Montserrat"/>
              </a:rPr>
              <a:t>Agribio 05</a:t>
            </a:r>
            <a:r>
              <a:rPr lang="fr-FR" sz="1400">
                <a:solidFill>
                  <a:schemeClr val="dk1"/>
                </a:solidFill>
                <a:latin typeface="Montserrat"/>
                <a:ea typeface="Montserrat"/>
                <a:cs typeface="Montserrat"/>
                <a:sym typeface="Montserrat"/>
              </a:rPr>
              <a:t> : Coline Bourru </a:t>
            </a:r>
            <a:endParaRPr sz="14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None/>
            </a:pPr>
            <a:r>
              <a:rPr lang="fr-FR" sz="1400">
                <a:solidFill>
                  <a:schemeClr val="dk1"/>
                </a:solidFill>
                <a:latin typeface="Montserrat"/>
                <a:ea typeface="Montserrat"/>
                <a:cs typeface="Montserrat"/>
                <a:sym typeface="Montserrat"/>
              </a:rPr>
              <a:t>06 21 05 35 17 </a:t>
            </a:r>
            <a:r>
              <a:rPr lang="fr-FR" sz="1400" u="sng">
                <a:solidFill>
                  <a:schemeClr val="hlink"/>
                </a:solidFill>
                <a:latin typeface="Montserrat"/>
                <a:ea typeface="Montserrat"/>
                <a:cs typeface="Montserrat"/>
                <a:sym typeface="Montserrat"/>
                <a:hlinkClick r:id="rId8"/>
              </a:rPr>
              <a:t>filieres.locales05@bio-provence.org</a:t>
            </a:r>
            <a:endParaRPr sz="1400">
              <a:solidFill>
                <a:schemeClr val="dk1"/>
              </a:solidFill>
              <a:latin typeface="Montserrat"/>
              <a:ea typeface="Montserrat"/>
              <a:cs typeface="Montserrat"/>
              <a:sym typeface="Montserrat"/>
            </a:endParaRPr>
          </a:p>
          <a:p>
            <a:pPr indent="-304165" lvl="0" marL="457200" rtl="0" algn="l">
              <a:lnSpc>
                <a:spcPct val="100000"/>
              </a:lnSpc>
              <a:spcBef>
                <a:spcPts val="0"/>
              </a:spcBef>
              <a:spcAft>
                <a:spcPts val="0"/>
              </a:spcAft>
              <a:buClr>
                <a:schemeClr val="dk1"/>
              </a:buClr>
              <a:buSzPct val="100000"/>
              <a:buFont typeface="Montserrat"/>
              <a:buChar char="•"/>
            </a:pPr>
            <a:r>
              <a:rPr b="1" lang="fr-FR" sz="1400">
                <a:solidFill>
                  <a:srgbClr val="B5057F"/>
                </a:solidFill>
                <a:latin typeface="Montserrat"/>
                <a:ea typeface="Montserrat"/>
                <a:cs typeface="Montserrat"/>
                <a:sym typeface="Montserrat"/>
              </a:rPr>
              <a:t>Agribio 06 : </a:t>
            </a:r>
            <a:r>
              <a:rPr lang="fr-FR" sz="1400">
                <a:solidFill>
                  <a:schemeClr val="dk1"/>
                </a:solidFill>
                <a:latin typeface="Montserrat"/>
                <a:ea typeface="Montserrat"/>
                <a:cs typeface="Montserrat"/>
                <a:sym typeface="Montserrat"/>
              </a:rPr>
              <a:t>Angélyke Doucey  </a:t>
            </a:r>
            <a:endParaRPr sz="14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None/>
            </a:pPr>
            <a:r>
              <a:rPr lang="fr-FR" sz="1400">
                <a:solidFill>
                  <a:schemeClr val="dk1"/>
                </a:solidFill>
                <a:latin typeface="Montserrat"/>
                <a:ea typeface="Montserrat"/>
                <a:cs typeface="Montserrat"/>
                <a:sym typeface="Montserrat"/>
              </a:rPr>
              <a:t>06 29 57 12 66 </a:t>
            </a:r>
            <a:r>
              <a:rPr lang="fr-FR" sz="1400" u="sng">
                <a:solidFill>
                  <a:schemeClr val="hlink"/>
                </a:solidFill>
                <a:latin typeface="Montserrat"/>
                <a:ea typeface="Montserrat"/>
                <a:cs typeface="Montserrat"/>
                <a:sym typeface="Montserrat"/>
                <a:hlinkClick r:id="rId9"/>
              </a:rPr>
              <a:t>agribio06@bio-provence.org</a:t>
            </a:r>
            <a:endParaRPr sz="1400">
              <a:solidFill>
                <a:schemeClr val="dk1"/>
              </a:solidFill>
              <a:latin typeface="Montserrat"/>
              <a:ea typeface="Montserrat"/>
              <a:cs typeface="Montserrat"/>
              <a:sym typeface="Montserrat"/>
            </a:endParaRPr>
          </a:p>
          <a:p>
            <a:pPr indent="-304165" lvl="0" marL="457200" rtl="0" algn="l">
              <a:lnSpc>
                <a:spcPct val="100000"/>
              </a:lnSpc>
              <a:spcBef>
                <a:spcPts val="0"/>
              </a:spcBef>
              <a:spcAft>
                <a:spcPts val="0"/>
              </a:spcAft>
              <a:buClr>
                <a:schemeClr val="dk1"/>
              </a:buClr>
              <a:buSzPct val="100000"/>
              <a:buFont typeface="Montserrat"/>
              <a:buChar char="•"/>
            </a:pPr>
            <a:r>
              <a:rPr b="1" lang="fr-FR" sz="1400">
                <a:solidFill>
                  <a:srgbClr val="FACD00"/>
                </a:solidFill>
                <a:latin typeface="Montserrat"/>
                <a:ea typeface="Montserrat"/>
                <a:cs typeface="Montserrat"/>
                <a:sym typeface="Montserrat"/>
              </a:rPr>
              <a:t>Agribio 13 : </a:t>
            </a:r>
            <a:r>
              <a:rPr lang="fr-FR" sz="1400">
                <a:solidFill>
                  <a:schemeClr val="dk1"/>
                </a:solidFill>
                <a:latin typeface="Montserrat"/>
                <a:ea typeface="Montserrat"/>
                <a:cs typeface="Montserrat"/>
                <a:sym typeface="Montserrat"/>
              </a:rPr>
              <a:t>Florence Poncelet </a:t>
            </a:r>
            <a:endParaRPr sz="14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None/>
            </a:pPr>
            <a:r>
              <a:rPr lang="fr-FR" sz="1400">
                <a:solidFill>
                  <a:schemeClr val="dk1"/>
                </a:solidFill>
                <a:latin typeface="Montserrat"/>
                <a:ea typeface="Montserrat"/>
                <a:cs typeface="Montserrat"/>
                <a:sym typeface="Montserrat"/>
              </a:rPr>
              <a:t>07 68 95 96 95 </a:t>
            </a:r>
            <a:r>
              <a:rPr lang="fr-FR" sz="1400" u="sng">
                <a:solidFill>
                  <a:schemeClr val="hlink"/>
                </a:solidFill>
                <a:latin typeface="Montserrat"/>
                <a:ea typeface="Montserrat"/>
                <a:cs typeface="Montserrat"/>
                <a:sym typeface="Montserrat"/>
                <a:hlinkClick r:id="rId10"/>
              </a:rPr>
              <a:t>agribio13@bio-provence.org</a:t>
            </a:r>
            <a:endParaRPr sz="1400">
              <a:solidFill>
                <a:schemeClr val="dk1"/>
              </a:solidFill>
              <a:latin typeface="Montserrat"/>
              <a:ea typeface="Montserrat"/>
              <a:cs typeface="Montserrat"/>
              <a:sym typeface="Montserrat"/>
            </a:endParaRPr>
          </a:p>
          <a:p>
            <a:pPr indent="-304165" lvl="0" marL="457200" rtl="0" algn="l">
              <a:lnSpc>
                <a:spcPct val="100000"/>
              </a:lnSpc>
              <a:spcBef>
                <a:spcPts val="0"/>
              </a:spcBef>
              <a:spcAft>
                <a:spcPts val="0"/>
              </a:spcAft>
              <a:buClr>
                <a:schemeClr val="dk1"/>
              </a:buClr>
              <a:buSzPct val="100000"/>
              <a:buFont typeface="Montserrat"/>
              <a:buChar char="•"/>
            </a:pPr>
            <a:r>
              <a:rPr b="1" lang="fr-FR" sz="1400">
                <a:solidFill>
                  <a:srgbClr val="20478A"/>
                </a:solidFill>
                <a:latin typeface="Montserrat"/>
                <a:ea typeface="Montserrat"/>
                <a:cs typeface="Montserrat"/>
                <a:sym typeface="Montserrat"/>
              </a:rPr>
              <a:t>Agribiovar </a:t>
            </a:r>
            <a:r>
              <a:rPr lang="fr-FR" sz="1400">
                <a:solidFill>
                  <a:schemeClr val="dk1"/>
                </a:solidFill>
                <a:latin typeface="Montserrat"/>
                <a:ea typeface="Montserrat"/>
                <a:cs typeface="Montserrat"/>
                <a:sym typeface="Montserrat"/>
              </a:rPr>
              <a:t>: Laure Gautier </a:t>
            </a:r>
            <a:endParaRPr sz="14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None/>
            </a:pPr>
            <a:r>
              <a:rPr lang="fr-FR" sz="1400">
                <a:solidFill>
                  <a:schemeClr val="dk1"/>
                </a:solidFill>
                <a:latin typeface="Montserrat"/>
                <a:ea typeface="Montserrat"/>
                <a:cs typeface="Montserrat"/>
                <a:sym typeface="Montserrat"/>
              </a:rPr>
              <a:t>06 51 60 22 96 </a:t>
            </a:r>
            <a:r>
              <a:rPr lang="fr-FR" sz="1400" u="sng">
                <a:solidFill>
                  <a:schemeClr val="hlink"/>
                </a:solidFill>
                <a:latin typeface="Montserrat"/>
                <a:ea typeface="Montserrat"/>
                <a:cs typeface="Montserrat"/>
                <a:sym typeface="Montserrat"/>
                <a:hlinkClick r:id="rId11"/>
              </a:rPr>
              <a:t>agribiovar.gautier@bio-provence.org</a:t>
            </a:r>
            <a:endParaRPr sz="1400">
              <a:solidFill>
                <a:schemeClr val="dk1"/>
              </a:solidFill>
              <a:latin typeface="Montserrat"/>
              <a:ea typeface="Montserrat"/>
              <a:cs typeface="Montserrat"/>
              <a:sym typeface="Montserrat"/>
            </a:endParaRPr>
          </a:p>
          <a:p>
            <a:pPr indent="-304165" lvl="0" marL="457200" rtl="0" algn="l">
              <a:lnSpc>
                <a:spcPct val="100000"/>
              </a:lnSpc>
              <a:spcBef>
                <a:spcPts val="0"/>
              </a:spcBef>
              <a:spcAft>
                <a:spcPts val="0"/>
              </a:spcAft>
              <a:buClr>
                <a:schemeClr val="dk1"/>
              </a:buClr>
              <a:buSzPct val="100000"/>
              <a:buFont typeface="Montserrat"/>
              <a:buChar char="•"/>
            </a:pPr>
            <a:r>
              <a:rPr b="1" lang="fr-FR" sz="1400">
                <a:solidFill>
                  <a:srgbClr val="00B050"/>
                </a:solidFill>
                <a:latin typeface="Montserrat"/>
                <a:ea typeface="Montserrat"/>
                <a:cs typeface="Montserrat"/>
                <a:sym typeface="Montserrat"/>
              </a:rPr>
              <a:t>Agribio 84 </a:t>
            </a:r>
            <a:r>
              <a:rPr lang="fr-FR" sz="1400">
                <a:solidFill>
                  <a:schemeClr val="dk1"/>
                </a:solidFill>
                <a:latin typeface="Montserrat"/>
                <a:ea typeface="Montserrat"/>
                <a:cs typeface="Montserrat"/>
                <a:sym typeface="Montserrat"/>
              </a:rPr>
              <a:t>: Anne Guittet </a:t>
            </a:r>
            <a:endParaRPr sz="14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None/>
            </a:pPr>
            <a:r>
              <a:rPr lang="fr-FR" sz="1400">
                <a:solidFill>
                  <a:schemeClr val="dk1"/>
                </a:solidFill>
                <a:latin typeface="Montserrat"/>
                <a:ea typeface="Montserrat"/>
                <a:cs typeface="Montserrat"/>
                <a:sym typeface="Montserrat"/>
              </a:rPr>
              <a:t>07 84 85 38 74 </a:t>
            </a:r>
            <a:r>
              <a:rPr lang="fr-FR" sz="1400" u="sng">
                <a:solidFill>
                  <a:schemeClr val="hlink"/>
                </a:solidFill>
                <a:latin typeface="Montserrat"/>
                <a:ea typeface="Montserrat"/>
                <a:cs typeface="Montserrat"/>
                <a:sym typeface="Montserrat"/>
                <a:hlinkClick r:id="rId12"/>
              </a:rPr>
              <a:t>agribio84@bio-provence.org</a:t>
            </a:r>
            <a:endParaRPr sz="1400">
              <a:solidFill>
                <a:schemeClr val="dk1"/>
              </a:solidFill>
              <a:latin typeface="Montserrat"/>
              <a:ea typeface="Montserrat"/>
              <a:cs typeface="Montserrat"/>
              <a:sym typeface="Montserrat"/>
            </a:endParaRPr>
          </a:p>
          <a:p>
            <a:pPr indent="-304165" lvl="0" marL="457200" rtl="0" algn="l">
              <a:lnSpc>
                <a:spcPct val="100000"/>
              </a:lnSpc>
              <a:spcBef>
                <a:spcPts val="0"/>
              </a:spcBef>
              <a:spcAft>
                <a:spcPts val="0"/>
              </a:spcAft>
              <a:buClr>
                <a:schemeClr val="dk1"/>
              </a:buClr>
              <a:buSzPct val="100000"/>
              <a:buFont typeface="Montserrat"/>
              <a:buChar char="•"/>
            </a:pPr>
            <a:r>
              <a:rPr b="1" lang="fr-FR" sz="1400">
                <a:solidFill>
                  <a:srgbClr val="F35B36"/>
                </a:solidFill>
                <a:latin typeface="Montserrat"/>
                <a:ea typeface="Montserrat"/>
                <a:cs typeface="Montserrat"/>
                <a:sym typeface="Montserrat"/>
              </a:rPr>
              <a:t>Bio de PACA :</a:t>
            </a:r>
            <a:r>
              <a:rPr lang="fr-FR" sz="1400">
                <a:solidFill>
                  <a:schemeClr val="dk1"/>
                </a:solidFill>
                <a:latin typeface="Montserrat"/>
                <a:ea typeface="Montserrat"/>
                <a:cs typeface="Montserrat"/>
                <a:sym typeface="Montserrat"/>
              </a:rPr>
              <a:t> Coline Bourru </a:t>
            </a:r>
            <a:endParaRPr sz="14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None/>
            </a:pPr>
            <a:r>
              <a:rPr lang="fr-FR" sz="1400">
                <a:solidFill>
                  <a:schemeClr val="dk1"/>
                </a:solidFill>
                <a:latin typeface="Montserrat"/>
                <a:ea typeface="Montserrat"/>
                <a:cs typeface="Montserrat"/>
                <a:sym typeface="Montserrat"/>
              </a:rPr>
              <a:t>0</a:t>
            </a:r>
            <a:r>
              <a:rPr lang="fr-FR" sz="1400">
                <a:solidFill>
                  <a:schemeClr val="dk1"/>
                </a:solidFill>
                <a:latin typeface="Montserrat"/>
                <a:ea typeface="Montserrat"/>
                <a:cs typeface="Montserrat"/>
                <a:sym typeface="Montserrat"/>
              </a:rPr>
              <a:t>6 21 05 35 17 </a:t>
            </a:r>
            <a:r>
              <a:rPr lang="fr-FR" sz="1400" u="sng">
                <a:solidFill>
                  <a:schemeClr val="hlink"/>
                </a:solidFill>
                <a:latin typeface="Montserrat"/>
                <a:ea typeface="Montserrat"/>
                <a:cs typeface="Montserrat"/>
                <a:sym typeface="Montserrat"/>
                <a:hlinkClick r:id="rId13"/>
              </a:rPr>
              <a:t>filieres.locales05@bio-provence.org</a:t>
            </a:r>
            <a:endParaRPr sz="1400">
              <a:solidFill>
                <a:schemeClr val="dk1"/>
              </a:solidFill>
              <a:latin typeface="Montserrat"/>
              <a:ea typeface="Montserrat"/>
              <a:cs typeface="Montserrat"/>
              <a:sym typeface="Montserrat"/>
            </a:endParaRPr>
          </a:p>
        </p:txBody>
      </p:sp>
      <p:sp>
        <p:nvSpPr>
          <p:cNvPr id="343" name="Google Shape;343;g3694d01e2a6_0_20"/>
          <p:cNvSpPr txBox="1"/>
          <p:nvPr>
            <p:ph idx="1" type="body"/>
          </p:nvPr>
        </p:nvSpPr>
        <p:spPr>
          <a:xfrm>
            <a:off x="4097400" y="1816475"/>
            <a:ext cx="3997200" cy="963000"/>
          </a:xfrm>
          <a:prstGeom prst="rect">
            <a:avLst/>
          </a:prstGeom>
        </p:spPr>
        <p:txBody>
          <a:bodyPr anchorCtr="0" anchor="t" bIns="45700" lIns="91425" spcFirstLastPara="1" rIns="91425" wrap="square" tIns="45700">
            <a:normAutofit/>
          </a:bodyPr>
          <a:lstStyle/>
          <a:p>
            <a:pPr indent="0" lvl="0" marL="0" rtl="0" algn="l">
              <a:lnSpc>
                <a:spcPct val="100000"/>
              </a:lnSpc>
              <a:spcBef>
                <a:spcPts val="0"/>
              </a:spcBef>
              <a:spcAft>
                <a:spcPts val="0"/>
              </a:spcAft>
              <a:buNone/>
            </a:pPr>
            <a:r>
              <a:rPr b="1" lang="fr-FR" sz="1800">
                <a:solidFill>
                  <a:schemeClr val="dk1"/>
                </a:solidFill>
                <a:latin typeface="Montserrat"/>
                <a:ea typeface="Montserrat"/>
                <a:cs typeface="Montserrat"/>
                <a:sym typeface="Montserrat"/>
              </a:rPr>
              <a:t>Le réseau des agriculteurs et agricultrices </a:t>
            </a:r>
            <a:r>
              <a:rPr b="1" lang="fr-FR" sz="1800">
                <a:solidFill>
                  <a:srgbClr val="FBB900"/>
                </a:solidFill>
                <a:latin typeface="Montserrat"/>
                <a:ea typeface="Montserrat"/>
                <a:cs typeface="Montserrat"/>
                <a:sym typeface="Montserrat"/>
              </a:rPr>
              <a:t>BIO</a:t>
            </a:r>
            <a:r>
              <a:rPr b="1" lang="fr-FR" sz="1800">
                <a:solidFill>
                  <a:schemeClr val="dk1"/>
                </a:solidFill>
                <a:latin typeface="Montserrat"/>
                <a:ea typeface="Montserrat"/>
                <a:cs typeface="Montserrat"/>
                <a:sym typeface="Montserrat"/>
              </a:rPr>
              <a:t> de Provence-Alpes-Côte d’Azur</a:t>
            </a:r>
            <a:endParaRPr i="1" sz="1900">
              <a:solidFill>
                <a:srgbClr val="333333"/>
              </a:solidFill>
              <a:latin typeface="Montserrat"/>
              <a:ea typeface="Montserrat"/>
              <a:cs typeface="Montserrat"/>
              <a:sym typeface="Montserra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36aaa2964f8_0_1442"/>
          <p:cNvSpPr/>
          <p:nvPr/>
        </p:nvSpPr>
        <p:spPr>
          <a:xfrm>
            <a:off x="4165853" y="667756"/>
            <a:ext cx="6572633" cy="57300"/>
          </a:xfrm>
          <a:custGeom>
            <a:rect b="b" l="l" r="r" t="t"/>
            <a:pathLst>
              <a:path extrusionOk="0" h="120000" w="6229984">
                <a:moveTo>
                  <a:pt x="0" y="0"/>
                </a:moveTo>
                <a:lnTo>
                  <a:pt x="6229858" y="0"/>
                </a:lnTo>
              </a:path>
            </a:pathLst>
          </a:custGeom>
          <a:noFill/>
          <a:ln cap="flat" cmpd="sng" w="38100">
            <a:solidFill>
              <a:srgbClr val="B4CF1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1" name="Google Shape;571;g36aaa2964f8_0_1442"/>
          <p:cNvSpPr txBox="1"/>
          <p:nvPr/>
        </p:nvSpPr>
        <p:spPr>
          <a:xfrm>
            <a:off x="4165853" y="206132"/>
            <a:ext cx="6578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400" u="none" cap="none" strike="noStrike">
                <a:solidFill>
                  <a:srgbClr val="FCBD05"/>
                </a:solidFill>
                <a:latin typeface="Calibri"/>
                <a:ea typeface="Calibri"/>
                <a:cs typeface="Calibri"/>
                <a:sym typeface="Calibri"/>
              </a:rPr>
              <a:t>Qui sommes-nous ?</a:t>
            </a:r>
            <a:endParaRPr b="0" i="0" sz="2400" u="none" cap="none" strike="noStrike">
              <a:solidFill>
                <a:srgbClr val="000000"/>
              </a:solidFill>
              <a:latin typeface="Arial"/>
              <a:ea typeface="Arial"/>
              <a:cs typeface="Arial"/>
              <a:sym typeface="Arial"/>
            </a:endParaRPr>
          </a:p>
        </p:txBody>
      </p:sp>
      <p:pic>
        <p:nvPicPr>
          <p:cNvPr id="572" name="Google Shape;572;g36aaa2964f8_0_1442"/>
          <p:cNvPicPr preferRelativeResize="0"/>
          <p:nvPr/>
        </p:nvPicPr>
        <p:blipFill rotWithShape="1">
          <a:blip r:embed="rId3">
            <a:alphaModFix/>
          </a:blip>
          <a:srcRect b="0" l="0" r="0" t="0"/>
          <a:stretch/>
        </p:blipFill>
        <p:spPr>
          <a:xfrm>
            <a:off x="10154693" y="6325103"/>
            <a:ext cx="1952632" cy="523200"/>
          </a:xfrm>
          <a:prstGeom prst="rect">
            <a:avLst/>
          </a:prstGeom>
          <a:noFill/>
          <a:ln>
            <a:noFill/>
          </a:ln>
        </p:spPr>
      </p:pic>
      <p:sp>
        <p:nvSpPr>
          <p:cNvPr id="573" name="Google Shape;573;g36aaa2964f8_0_1442"/>
          <p:cNvSpPr/>
          <p:nvPr/>
        </p:nvSpPr>
        <p:spPr>
          <a:xfrm>
            <a:off x="0" y="0"/>
            <a:ext cx="2979300" cy="68580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4" name="Google Shape;574;g36aaa2964f8_0_1442"/>
          <p:cNvSpPr txBox="1"/>
          <p:nvPr/>
        </p:nvSpPr>
        <p:spPr>
          <a:xfrm>
            <a:off x="3659463" y="1373635"/>
            <a:ext cx="8177100" cy="3786600"/>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0000"/>
              </a:lnSpc>
              <a:spcBef>
                <a:spcPts val="0"/>
              </a:spcBef>
              <a:spcAft>
                <a:spcPts val="0"/>
              </a:spcAft>
              <a:buClr>
                <a:srgbClr val="000000"/>
              </a:buClr>
              <a:buSzPts val="2000"/>
              <a:buFont typeface="Arial"/>
              <a:buChar char="•"/>
            </a:pPr>
            <a:r>
              <a:rPr b="1" i="0" lang="fr-FR" sz="1600" u="none" cap="none" strike="noStrike">
                <a:solidFill>
                  <a:schemeClr val="dk1"/>
                </a:solidFill>
                <a:latin typeface="Calibri"/>
                <a:ea typeface="Calibri"/>
                <a:cs typeface="Calibri"/>
                <a:sym typeface="Calibri"/>
              </a:rPr>
              <a:t>La coopérative 100% bio et locale de PACA, </a:t>
            </a:r>
            <a:r>
              <a:rPr b="0" i="0" lang="fr-FR" sz="1600" u="none" cap="none" strike="noStrike">
                <a:solidFill>
                  <a:schemeClr val="dk1"/>
                </a:solidFill>
                <a:latin typeface="Calibri"/>
                <a:ea typeface="Calibri"/>
                <a:cs typeface="Calibri"/>
                <a:sym typeface="Calibri"/>
              </a:rPr>
              <a:t>arrivée sur le marché en 2020</a:t>
            </a:r>
            <a:endParaRPr b="1" i="0" sz="1600" u="none" cap="none" strike="noStrike">
              <a:solidFill>
                <a:schemeClr val="dk1"/>
              </a:solidFill>
              <a:latin typeface="Calibri"/>
              <a:ea typeface="Calibri"/>
              <a:cs typeface="Calibri"/>
              <a:sym typeface="Calibri"/>
            </a:endParaRPr>
          </a:p>
          <a:p>
            <a:pPr indent="-342900" lvl="0" marL="342900" marR="0" rtl="0" algn="just">
              <a:lnSpc>
                <a:spcPct val="100000"/>
              </a:lnSpc>
              <a:spcBef>
                <a:spcPts val="1200"/>
              </a:spcBef>
              <a:spcAft>
                <a:spcPts val="0"/>
              </a:spcAft>
              <a:buClr>
                <a:srgbClr val="000000"/>
              </a:buClr>
              <a:buSzPts val="2000"/>
              <a:buFont typeface="Arial"/>
              <a:buChar char="•"/>
            </a:pPr>
            <a:r>
              <a:rPr b="1" i="0" lang="fr-FR" sz="1600" u="none" cap="none" strike="noStrike">
                <a:solidFill>
                  <a:schemeClr val="dk1"/>
                </a:solidFill>
                <a:latin typeface="Calibri"/>
                <a:ea typeface="Calibri"/>
                <a:cs typeface="Calibri"/>
                <a:sym typeface="Calibri"/>
              </a:rPr>
              <a:t>1 spécialité, la restauration collective</a:t>
            </a:r>
            <a:endParaRPr b="0" i="0" sz="1600" u="none" cap="none" strike="noStrike">
              <a:solidFill>
                <a:schemeClr val="dk1"/>
              </a:solidFill>
              <a:latin typeface="Calibri"/>
              <a:ea typeface="Calibri"/>
              <a:cs typeface="Calibri"/>
              <a:sym typeface="Calibri"/>
            </a:endParaRPr>
          </a:p>
          <a:p>
            <a:pPr indent="-342900" lvl="0" marL="342900" marR="0" rtl="0" algn="just">
              <a:lnSpc>
                <a:spcPct val="100000"/>
              </a:lnSpc>
              <a:spcBef>
                <a:spcPts val="1200"/>
              </a:spcBef>
              <a:spcAft>
                <a:spcPts val="0"/>
              </a:spcAft>
              <a:buClr>
                <a:srgbClr val="000000"/>
              </a:buClr>
              <a:buSzPts val="2000"/>
              <a:buFont typeface="Arial"/>
              <a:buChar char="•"/>
            </a:pPr>
            <a:r>
              <a:rPr b="1" i="0" lang="fr-FR" sz="1600" u="none" cap="none" strike="noStrike">
                <a:solidFill>
                  <a:schemeClr val="dk1"/>
                </a:solidFill>
                <a:latin typeface="Calibri"/>
                <a:ea typeface="Calibri"/>
                <a:cs typeface="Calibri"/>
                <a:sym typeface="Calibri"/>
              </a:rPr>
              <a:t>Membre du Réseau Manger Bio </a:t>
            </a:r>
            <a:r>
              <a:rPr b="0" i="0" lang="fr-FR" sz="1600" u="none" cap="none" strike="noStrike">
                <a:solidFill>
                  <a:schemeClr val="dk1"/>
                </a:solidFill>
                <a:latin typeface="Calibri"/>
                <a:ea typeface="Calibri"/>
                <a:cs typeface="Calibri"/>
                <a:sym typeface="Calibri"/>
              </a:rPr>
              <a:t>– 21 plateformes en France</a:t>
            </a:r>
            <a:endParaRPr b="0" i="0" sz="1600" u="none" cap="none" strike="noStrike">
              <a:solidFill>
                <a:schemeClr val="dk1"/>
              </a:solidFill>
              <a:latin typeface="Calibri"/>
              <a:ea typeface="Calibri"/>
              <a:cs typeface="Calibri"/>
              <a:sym typeface="Calibri"/>
            </a:endParaRPr>
          </a:p>
          <a:p>
            <a:pPr indent="-342900" lvl="0" marL="342900" marR="0" rtl="0" algn="just">
              <a:lnSpc>
                <a:spcPct val="100000"/>
              </a:lnSpc>
              <a:spcBef>
                <a:spcPts val="1200"/>
              </a:spcBef>
              <a:spcAft>
                <a:spcPts val="0"/>
              </a:spcAft>
              <a:buClr>
                <a:srgbClr val="000000"/>
              </a:buClr>
              <a:buSzPts val="2000"/>
              <a:buFont typeface="Arial"/>
              <a:buChar char="•"/>
            </a:pPr>
            <a:r>
              <a:rPr b="1" i="0" lang="fr-FR" sz="1600" u="none" cap="none" strike="noStrike">
                <a:solidFill>
                  <a:schemeClr val="dk1"/>
                </a:solidFill>
                <a:latin typeface="Calibri"/>
                <a:ea typeface="Calibri"/>
                <a:cs typeface="Calibri"/>
                <a:sym typeface="Calibri"/>
              </a:rPr>
              <a:t>Basé à Marseille</a:t>
            </a:r>
            <a:r>
              <a:rPr b="0" i="0" lang="fr-FR" sz="1600" u="none" cap="none" strike="noStrike">
                <a:solidFill>
                  <a:schemeClr val="dk1"/>
                </a:solidFill>
                <a:latin typeface="Calibri"/>
                <a:ea typeface="Calibri"/>
                <a:cs typeface="Calibri"/>
                <a:sym typeface="Calibri"/>
              </a:rPr>
              <a:t>, rayonnement sur le Sud de la région</a:t>
            </a:r>
            <a:endParaRPr b="1" i="0" sz="1600" u="none" cap="none" strike="noStrike">
              <a:solidFill>
                <a:schemeClr val="dk1"/>
              </a:solidFill>
              <a:latin typeface="Calibri"/>
              <a:ea typeface="Calibri"/>
              <a:cs typeface="Calibri"/>
              <a:sym typeface="Calibri"/>
            </a:endParaRPr>
          </a:p>
          <a:p>
            <a:pPr indent="-342900" lvl="0" marL="342900" marR="0" rtl="0" algn="l">
              <a:lnSpc>
                <a:spcPct val="100000"/>
              </a:lnSpc>
              <a:spcBef>
                <a:spcPts val="1200"/>
              </a:spcBef>
              <a:spcAft>
                <a:spcPts val="0"/>
              </a:spcAft>
              <a:buClr>
                <a:srgbClr val="000000"/>
              </a:buClr>
              <a:buSzPts val="1600"/>
              <a:buFont typeface="Noto Sans Symbols"/>
              <a:buChar char="∙"/>
            </a:pPr>
            <a:r>
              <a:rPr b="1" i="0" lang="fr-FR" sz="1600" u="none" cap="none" strike="noStrike">
                <a:solidFill>
                  <a:schemeClr val="dk1"/>
                </a:solidFill>
                <a:latin typeface="Calibri"/>
                <a:ea typeface="Calibri"/>
                <a:cs typeface="Calibri"/>
                <a:sym typeface="Calibri"/>
              </a:rPr>
              <a:t>Plus de 60 producteurs et transformateurs</a:t>
            </a:r>
            <a:r>
              <a:rPr b="0" i="0" lang="fr-FR" sz="1600" u="none" cap="none" strike="noStrike">
                <a:solidFill>
                  <a:schemeClr val="dk1"/>
                </a:solidFill>
                <a:latin typeface="Calibri"/>
                <a:ea typeface="Calibri"/>
                <a:cs typeface="Calibri"/>
                <a:sym typeface="Calibri"/>
              </a:rPr>
              <a:t>, membres de la coopérative ou apporteurs, ainsi que des fournisseurs France et import pour compléter la gamme locale</a:t>
            </a:r>
            <a:endParaRPr/>
          </a:p>
          <a:p>
            <a:pPr indent="-342900" lvl="0" marL="342900" marR="0" rtl="0" algn="just">
              <a:lnSpc>
                <a:spcPct val="100000"/>
              </a:lnSpc>
              <a:spcBef>
                <a:spcPts val="1200"/>
              </a:spcBef>
              <a:spcAft>
                <a:spcPts val="0"/>
              </a:spcAft>
              <a:buClr>
                <a:srgbClr val="000000"/>
              </a:buClr>
              <a:buSzPts val="2000"/>
              <a:buFont typeface="Arial"/>
              <a:buChar char="•"/>
            </a:pPr>
            <a:r>
              <a:rPr b="1" i="0" lang="fr-FR" sz="1600" u="none" cap="none" strike="noStrike">
                <a:solidFill>
                  <a:schemeClr val="dk1"/>
                </a:solidFill>
                <a:latin typeface="Calibri"/>
                <a:ea typeface="Calibri"/>
                <a:cs typeface="Calibri"/>
                <a:sym typeface="Calibri"/>
              </a:rPr>
              <a:t>Coopérative d’Intérêt Collectif</a:t>
            </a:r>
            <a:endParaRPr/>
          </a:p>
          <a:p>
            <a:pPr indent="-215900" lvl="0" marL="342900" marR="0" rtl="0" algn="just">
              <a:lnSpc>
                <a:spcPct val="100000"/>
              </a:lnSpc>
              <a:spcBef>
                <a:spcPts val="1200"/>
              </a:spcBef>
              <a:spcAft>
                <a:spcPts val="0"/>
              </a:spcAft>
              <a:buClr>
                <a:srgbClr val="000000"/>
              </a:buClr>
              <a:buSzPts val="2000"/>
              <a:buFont typeface="Arial"/>
              <a:buNone/>
            </a:pPr>
            <a:r>
              <a:t/>
            </a:r>
            <a:endParaRPr b="1" i="0" sz="1600" u="none" cap="none" strike="noStrike">
              <a:solidFill>
                <a:schemeClr val="dk1"/>
              </a:solidFill>
              <a:latin typeface="Calibri"/>
              <a:ea typeface="Calibri"/>
              <a:cs typeface="Calibri"/>
              <a:sym typeface="Calibri"/>
            </a:endParaRPr>
          </a:p>
          <a:p>
            <a:pPr indent="357187" lvl="0" marL="0" marR="0" rtl="0" algn="ctr">
              <a:lnSpc>
                <a:spcPct val="100000"/>
              </a:lnSpc>
              <a:spcBef>
                <a:spcPts val="0"/>
              </a:spcBef>
              <a:spcAft>
                <a:spcPts val="0"/>
              </a:spcAft>
              <a:buNone/>
            </a:pPr>
            <a:r>
              <a:rPr b="0" i="1" lang="fr-FR" sz="1600" u="none" cap="none" strike="noStrike">
                <a:solidFill>
                  <a:schemeClr val="dk1"/>
                </a:solidFill>
                <a:latin typeface="Calibri"/>
                <a:ea typeface="Calibri"/>
                <a:cs typeface="Calibri"/>
                <a:sym typeface="Calibri"/>
              </a:rPr>
              <a:t>Un outil géré par des salariés, au service des producteurs, </a:t>
            </a:r>
            <a:endParaRPr/>
          </a:p>
          <a:p>
            <a:pPr indent="357187" lvl="0" marL="0" marR="0" rtl="0" algn="ctr">
              <a:lnSpc>
                <a:spcPct val="100000"/>
              </a:lnSpc>
              <a:spcBef>
                <a:spcPts val="0"/>
              </a:spcBef>
              <a:spcAft>
                <a:spcPts val="0"/>
              </a:spcAft>
              <a:buNone/>
            </a:pPr>
            <a:r>
              <a:rPr b="0" i="1" lang="fr-FR" sz="1600" u="none" cap="none" strike="noStrike">
                <a:solidFill>
                  <a:schemeClr val="dk1"/>
                </a:solidFill>
                <a:latin typeface="Calibri"/>
                <a:ea typeface="Calibri"/>
                <a:cs typeface="Calibri"/>
                <a:sym typeface="Calibri"/>
              </a:rPr>
              <a:t>dans l’intérêt des consommateurs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36aaa2964f8_0_1473"/>
          <p:cNvSpPr/>
          <p:nvPr/>
        </p:nvSpPr>
        <p:spPr>
          <a:xfrm>
            <a:off x="4165853" y="667756"/>
            <a:ext cx="6572633" cy="57300"/>
          </a:xfrm>
          <a:custGeom>
            <a:rect b="b" l="l" r="r" t="t"/>
            <a:pathLst>
              <a:path extrusionOk="0" h="120000" w="6229984">
                <a:moveTo>
                  <a:pt x="0" y="0"/>
                </a:moveTo>
                <a:lnTo>
                  <a:pt x="6229858" y="0"/>
                </a:lnTo>
              </a:path>
            </a:pathLst>
          </a:custGeom>
          <a:noFill/>
          <a:ln cap="flat" cmpd="sng" w="38100">
            <a:solidFill>
              <a:srgbClr val="B4CF1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0" name="Google Shape;580;g36aaa2964f8_0_1473"/>
          <p:cNvSpPr txBox="1"/>
          <p:nvPr/>
        </p:nvSpPr>
        <p:spPr>
          <a:xfrm>
            <a:off x="4165853" y="206132"/>
            <a:ext cx="6578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400" u="none" cap="none" strike="noStrike">
                <a:solidFill>
                  <a:srgbClr val="FCBD05"/>
                </a:solidFill>
                <a:latin typeface="Calibri"/>
                <a:ea typeface="Calibri"/>
                <a:cs typeface="Calibri"/>
                <a:sym typeface="Calibri"/>
              </a:rPr>
              <a:t>Notre offre</a:t>
            </a:r>
            <a:endParaRPr b="0" i="0" sz="2400" u="none" cap="none" strike="noStrike">
              <a:solidFill>
                <a:srgbClr val="000000"/>
              </a:solidFill>
              <a:latin typeface="Arial"/>
              <a:ea typeface="Arial"/>
              <a:cs typeface="Arial"/>
              <a:sym typeface="Arial"/>
            </a:endParaRPr>
          </a:p>
        </p:txBody>
      </p:sp>
      <p:pic>
        <p:nvPicPr>
          <p:cNvPr id="581" name="Google Shape;581;g36aaa2964f8_0_1473"/>
          <p:cNvPicPr preferRelativeResize="0"/>
          <p:nvPr/>
        </p:nvPicPr>
        <p:blipFill rotWithShape="1">
          <a:blip r:embed="rId3">
            <a:alphaModFix/>
          </a:blip>
          <a:srcRect b="0" l="0" r="0" t="0"/>
          <a:stretch/>
        </p:blipFill>
        <p:spPr>
          <a:xfrm>
            <a:off x="10173165" y="6352815"/>
            <a:ext cx="1952632" cy="523200"/>
          </a:xfrm>
          <a:prstGeom prst="rect">
            <a:avLst/>
          </a:prstGeom>
          <a:noFill/>
          <a:ln>
            <a:noFill/>
          </a:ln>
        </p:spPr>
      </p:pic>
      <p:sp>
        <p:nvSpPr>
          <p:cNvPr id="582" name="Google Shape;582;g36aaa2964f8_0_1473"/>
          <p:cNvSpPr/>
          <p:nvPr/>
        </p:nvSpPr>
        <p:spPr>
          <a:xfrm>
            <a:off x="0" y="0"/>
            <a:ext cx="2979300" cy="68580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3" name="Google Shape;583;g36aaa2964f8_0_1473"/>
          <p:cNvSpPr/>
          <p:nvPr/>
        </p:nvSpPr>
        <p:spPr>
          <a:xfrm>
            <a:off x="0" y="-4404"/>
            <a:ext cx="2979300" cy="68580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4" name="Google Shape;584;g36aaa2964f8_0_1473"/>
          <p:cNvSpPr txBox="1"/>
          <p:nvPr/>
        </p:nvSpPr>
        <p:spPr>
          <a:xfrm>
            <a:off x="3948747" y="994659"/>
            <a:ext cx="8177100" cy="1985700"/>
          </a:xfrm>
          <a:prstGeom prst="rect">
            <a:avLst/>
          </a:prstGeom>
          <a:noFill/>
          <a:ln>
            <a:noFill/>
          </a:ln>
        </p:spPr>
        <p:txBody>
          <a:bodyPr anchorCtr="0" anchor="t" bIns="45700" lIns="91425" spcFirstLastPara="1" rIns="91425" wrap="square" tIns="45700">
            <a:spAutoFit/>
          </a:bodyPr>
          <a:lstStyle/>
          <a:p>
            <a:pPr indent="0" lvl="0" marL="0" marR="114300" rtl="0" algn="l">
              <a:lnSpc>
                <a:spcPct val="115000"/>
              </a:lnSpc>
              <a:spcBef>
                <a:spcPts val="0"/>
              </a:spcBef>
              <a:spcAft>
                <a:spcPts val="0"/>
              </a:spcAft>
              <a:buNone/>
            </a:pPr>
            <a:r>
              <a:rPr b="1" i="0" lang="fr-FR" sz="1600" u="none" cap="none" strike="noStrike">
                <a:solidFill>
                  <a:schemeClr val="dk2"/>
                </a:solidFill>
                <a:latin typeface="Calibri"/>
                <a:ea typeface="Calibri"/>
                <a:cs typeface="Calibri"/>
                <a:sym typeface="Calibri"/>
              </a:rPr>
              <a:t>Large gamme de produit BIO </a:t>
            </a:r>
            <a:endParaRPr/>
          </a:p>
          <a:p>
            <a:pPr indent="0" lvl="0" marL="0" marR="114300" rtl="0" algn="l">
              <a:lnSpc>
                <a:spcPct val="115000"/>
              </a:lnSpc>
              <a:spcBef>
                <a:spcPts val="600"/>
              </a:spcBef>
              <a:spcAft>
                <a:spcPts val="0"/>
              </a:spcAft>
              <a:buNone/>
            </a:pPr>
            <a:r>
              <a:rPr b="0" i="0" lang="fr-FR" sz="1600" u="none" cap="none" strike="noStrike">
                <a:solidFill>
                  <a:schemeClr val="dk1"/>
                </a:solidFill>
                <a:latin typeface="Calibri"/>
                <a:ea typeface="Calibri"/>
                <a:cs typeface="Calibri"/>
                <a:sym typeface="Calibri"/>
              </a:rPr>
              <a:t>+300 références locales +1300 références en complément</a:t>
            </a:r>
            <a:endParaRPr/>
          </a:p>
          <a:p>
            <a:pPr indent="0" lvl="0" marL="0" marR="114300" rtl="0" algn="l">
              <a:lnSpc>
                <a:spcPct val="115000"/>
              </a:lnSpc>
              <a:spcBef>
                <a:spcPts val="600"/>
              </a:spcBef>
              <a:spcAft>
                <a:spcPts val="0"/>
              </a:spcAft>
              <a:buNone/>
            </a:pPr>
            <a:r>
              <a:t/>
            </a:r>
            <a:endParaRPr b="0" i="0" sz="1600" u="none" cap="none" strike="noStrike">
              <a:solidFill>
                <a:schemeClr val="dk1"/>
              </a:solidFill>
              <a:latin typeface="Calibri"/>
              <a:ea typeface="Calibri"/>
              <a:cs typeface="Calibri"/>
              <a:sym typeface="Calibri"/>
            </a:endParaRPr>
          </a:p>
          <a:p>
            <a:pPr indent="-177800" lvl="0" marL="285750" marR="114300" rtl="0" algn="l">
              <a:lnSpc>
                <a:spcPct val="115000"/>
              </a:lnSpc>
              <a:spcBef>
                <a:spcPts val="600"/>
              </a:spcBef>
              <a:spcAft>
                <a:spcPts val="0"/>
              </a:spcAft>
              <a:buClr>
                <a:srgbClr val="000000"/>
              </a:buClr>
              <a:buSzPts val="1700"/>
              <a:buFont typeface="Arial"/>
              <a:buNone/>
            </a:pPr>
            <a:r>
              <a:t/>
            </a:r>
            <a:endParaRPr b="0" i="0" sz="1600" u="none" cap="none" strike="noStrike">
              <a:solidFill>
                <a:schemeClr val="dk1"/>
              </a:solidFill>
              <a:latin typeface="Calibri"/>
              <a:ea typeface="Calibri"/>
              <a:cs typeface="Calibri"/>
              <a:sym typeface="Calibri"/>
            </a:endParaRPr>
          </a:p>
          <a:p>
            <a:pPr indent="-177800" lvl="0" marL="285750" marR="114300" rtl="0" algn="l">
              <a:lnSpc>
                <a:spcPct val="115000"/>
              </a:lnSpc>
              <a:spcBef>
                <a:spcPts val="0"/>
              </a:spcBef>
              <a:spcAft>
                <a:spcPts val="0"/>
              </a:spcAft>
              <a:buClr>
                <a:srgbClr val="000000"/>
              </a:buClr>
              <a:buSzPts val="1700"/>
              <a:buFont typeface="Arial"/>
              <a:buNone/>
            </a:pPr>
            <a:r>
              <a:t/>
            </a:r>
            <a:endParaRPr b="0" i="0" sz="1600" u="none" cap="none" strike="noStrike">
              <a:solidFill>
                <a:schemeClr val="dk1"/>
              </a:solidFill>
              <a:latin typeface="Calibri"/>
              <a:ea typeface="Calibri"/>
              <a:cs typeface="Calibri"/>
              <a:sym typeface="Calibri"/>
            </a:endParaRPr>
          </a:p>
          <a:p>
            <a:pPr indent="0" lvl="0" marL="0" marR="114300" rtl="0" algn="l">
              <a:lnSpc>
                <a:spcPct val="115000"/>
              </a:lnSpc>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585" name="Google Shape;585;g36aaa2964f8_0_1473"/>
          <p:cNvSpPr/>
          <p:nvPr/>
        </p:nvSpPr>
        <p:spPr>
          <a:xfrm>
            <a:off x="0" y="0"/>
            <a:ext cx="2979300" cy="68580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6" name="Google Shape;586;g36aaa2964f8_0_1473"/>
          <p:cNvSpPr txBox="1"/>
          <p:nvPr/>
        </p:nvSpPr>
        <p:spPr>
          <a:xfrm>
            <a:off x="8858416" y="4338572"/>
            <a:ext cx="35766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Arial"/>
                <a:ea typeface="Arial"/>
                <a:cs typeface="Arial"/>
                <a:sym typeface="Arial"/>
              </a:rPr>
              <a:t>Viande bovine du 13</a:t>
            </a:r>
            <a:endParaRPr/>
          </a:p>
          <a:p>
            <a:pPr indent="0" lvl="0" marL="0" marR="0" rtl="0" algn="ctr">
              <a:lnSpc>
                <a:spcPct val="100000"/>
              </a:lnSpc>
              <a:spcBef>
                <a:spcPts val="0"/>
              </a:spcBef>
              <a:spcAft>
                <a:spcPts val="0"/>
              </a:spcAft>
              <a:buClr>
                <a:srgbClr val="000000"/>
              </a:buClr>
              <a:buSzPts val="1400"/>
              <a:buFont typeface="Arial"/>
              <a:buNone/>
            </a:pPr>
            <a:r>
              <a:rPr b="0" i="0" lang="fr-FR" sz="1200" u="none" cap="none" strike="noStrike">
                <a:solidFill>
                  <a:srgbClr val="000000"/>
                </a:solidFill>
                <a:latin typeface="Arial"/>
                <a:ea typeface="Arial"/>
                <a:cs typeface="Arial"/>
                <a:sym typeface="Arial"/>
              </a:rPr>
              <a:t>Taureau de Camargue</a:t>
            </a:r>
            <a:endParaRPr b="0" i="0" sz="1400" u="none" cap="none" strike="noStrike">
              <a:solidFill>
                <a:srgbClr val="000000"/>
              </a:solidFill>
              <a:latin typeface="Arial"/>
              <a:ea typeface="Arial"/>
              <a:cs typeface="Arial"/>
              <a:sym typeface="Arial"/>
            </a:endParaRPr>
          </a:p>
        </p:txBody>
      </p:sp>
      <p:sp>
        <p:nvSpPr>
          <p:cNvPr id="587" name="Google Shape;587;g36aaa2964f8_0_1473"/>
          <p:cNvSpPr txBox="1"/>
          <p:nvPr/>
        </p:nvSpPr>
        <p:spPr>
          <a:xfrm>
            <a:off x="8813656" y="2742158"/>
            <a:ext cx="1967100" cy="861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Arial"/>
                <a:ea typeface="Arial"/>
                <a:cs typeface="Arial"/>
                <a:sym typeface="Arial"/>
              </a:rPr>
              <a:t>Epicerie de PACA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Arial"/>
                <a:ea typeface="Arial"/>
                <a:cs typeface="Arial"/>
                <a:sym typeface="Arial"/>
              </a:rPr>
              <a:t>Pâtes, Riz, Légumineuses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Arial"/>
                <a:ea typeface="Arial"/>
                <a:cs typeface="Arial"/>
                <a:sym typeface="Arial"/>
              </a:rPr>
              <a:t>Compotes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Arial"/>
                <a:ea typeface="Arial"/>
                <a:cs typeface="Arial"/>
                <a:sym typeface="Arial"/>
              </a:rPr>
              <a:t>Boitages divers</a:t>
            </a:r>
            <a:endParaRPr b="0" i="0" sz="1400" u="none" cap="none" strike="noStrike">
              <a:solidFill>
                <a:srgbClr val="000000"/>
              </a:solidFill>
              <a:latin typeface="Arial"/>
              <a:ea typeface="Arial"/>
              <a:cs typeface="Arial"/>
              <a:sym typeface="Arial"/>
            </a:endParaRPr>
          </a:p>
        </p:txBody>
      </p:sp>
      <p:sp>
        <p:nvSpPr>
          <p:cNvPr id="588" name="Google Shape;588;g36aaa2964f8_0_1473"/>
          <p:cNvSpPr txBox="1"/>
          <p:nvPr/>
        </p:nvSpPr>
        <p:spPr>
          <a:xfrm>
            <a:off x="4769675" y="2974455"/>
            <a:ext cx="26853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Arial"/>
                <a:ea typeface="Arial"/>
                <a:cs typeface="Arial"/>
                <a:sym typeface="Arial"/>
              </a:rPr>
              <a:t>Produits laitiers du 05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Arial"/>
                <a:ea typeface="Arial"/>
                <a:cs typeface="Arial"/>
                <a:sym typeface="Arial"/>
              </a:rPr>
              <a:t>Yaourts – Fromages</a:t>
            </a:r>
            <a:endParaRPr b="0" i="0" sz="1400" u="none" cap="none" strike="noStrike">
              <a:solidFill>
                <a:srgbClr val="000000"/>
              </a:solidFill>
              <a:latin typeface="Arial"/>
              <a:ea typeface="Arial"/>
              <a:cs typeface="Arial"/>
              <a:sym typeface="Arial"/>
            </a:endParaRPr>
          </a:p>
        </p:txBody>
      </p:sp>
      <p:sp>
        <p:nvSpPr>
          <p:cNvPr id="589" name="Google Shape;589;g36aaa2964f8_0_1473"/>
          <p:cNvSpPr txBox="1"/>
          <p:nvPr/>
        </p:nvSpPr>
        <p:spPr>
          <a:xfrm>
            <a:off x="5639116" y="5057818"/>
            <a:ext cx="32193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Arial"/>
                <a:ea typeface="Arial"/>
                <a:cs typeface="Arial"/>
                <a:sym typeface="Arial"/>
              </a:rPr>
              <a:t>Volaille de la Drôme</a:t>
            </a:r>
            <a:endParaRPr/>
          </a:p>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Arial"/>
                <a:ea typeface="Arial"/>
                <a:cs typeface="Arial"/>
                <a:sym typeface="Arial"/>
              </a:rPr>
              <a:t>et de l’Ardèche</a:t>
            </a:r>
            <a:endParaRPr b="0" i="0" sz="1400" u="none" cap="none" strike="noStrike">
              <a:solidFill>
                <a:srgbClr val="000000"/>
              </a:solidFill>
              <a:latin typeface="Arial"/>
              <a:ea typeface="Arial"/>
              <a:cs typeface="Arial"/>
              <a:sym typeface="Arial"/>
            </a:endParaRPr>
          </a:p>
        </p:txBody>
      </p:sp>
      <p:sp>
        <p:nvSpPr>
          <p:cNvPr id="590" name="Google Shape;590;g36aaa2964f8_0_1473"/>
          <p:cNvSpPr txBox="1"/>
          <p:nvPr/>
        </p:nvSpPr>
        <p:spPr>
          <a:xfrm>
            <a:off x="3061963" y="3552273"/>
            <a:ext cx="3071700" cy="1046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Arial"/>
                <a:ea typeface="Arial"/>
                <a:cs typeface="Arial"/>
                <a:sym typeface="Arial"/>
              </a:rPr>
              <a:t>Fruits et Légumes du 13 et 84</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Arial"/>
                <a:ea typeface="Arial"/>
                <a:cs typeface="Arial"/>
                <a:sym typeface="Arial"/>
              </a:rPr>
              <a:t>Produits frais et de saison (pomme, poire, kiwi, melon, abricot, pêche, nectarine, etc.)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Arial"/>
                <a:ea typeface="Arial"/>
                <a:cs typeface="Arial"/>
                <a:sym typeface="Arial"/>
              </a:rPr>
              <a:t>4</a:t>
            </a:r>
            <a:r>
              <a:rPr b="0" baseline="30000" i="0" lang="fr-FR" sz="1200" u="none" cap="none" strike="noStrike">
                <a:solidFill>
                  <a:srgbClr val="000000"/>
                </a:solidFill>
                <a:latin typeface="Arial"/>
                <a:ea typeface="Arial"/>
                <a:cs typeface="Arial"/>
                <a:sym typeface="Arial"/>
              </a:rPr>
              <a:t>ème</a:t>
            </a:r>
            <a:r>
              <a:rPr b="0" i="0" lang="fr-FR" sz="1200" u="none" cap="none" strike="noStrike">
                <a:solidFill>
                  <a:srgbClr val="000000"/>
                </a:solidFill>
                <a:latin typeface="Arial"/>
                <a:ea typeface="Arial"/>
                <a:cs typeface="Arial"/>
                <a:sym typeface="Arial"/>
              </a:rPr>
              <a:t> gamme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Arial"/>
                <a:ea typeface="Arial"/>
                <a:cs typeface="Arial"/>
                <a:sym typeface="Arial"/>
              </a:rPr>
              <a:t>5</a:t>
            </a:r>
            <a:r>
              <a:rPr b="0" baseline="30000" i="0" lang="fr-FR" sz="1200" u="none" cap="none" strike="noStrike">
                <a:solidFill>
                  <a:srgbClr val="000000"/>
                </a:solidFill>
                <a:latin typeface="Arial"/>
                <a:ea typeface="Arial"/>
                <a:cs typeface="Arial"/>
                <a:sym typeface="Arial"/>
              </a:rPr>
              <a:t>ème</a:t>
            </a:r>
            <a:r>
              <a:rPr b="0" i="0" lang="fr-FR" sz="1200" u="none" cap="none" strike="noStrike">
                <a:solidFill>
                  <a:srgbClr val="000000"/>
                </a:solidFill>
                <a:latin typeface="Arial"/>
                <a:ea typeface="Arial"/>
                <a:cs typeface="Arial"/>
                <a:sym typeface="Arial"/>
              </a:rPr>
              <a:t> gamme</a:t>
            </a:r>
            <a:endParaRPr b="0" i="0" sz="1400" u="none" cap="none" strike="noStrike">
              <a:solidFill>
                <a:srgbClr val="000000"/>
              </a:solidFill>
              <a:latin typeface="Arial"/>
              <a:ea typeface="Arial"/>
              <a:cs typeface="Arial"/>
              <a:sym typeface="Arial"/>
            </a:endParaRPr>
          </a:p>
        </p:txBody>
      </p:sp>
      <p:sp>
        <p:nvSpPr>
          <p:cNvPr id="591" name="Google Shape;591;g36aaa2964f8_0_1473"/>
          <p:cNvSpPr txBox="1"/>
          <p:nvPr/>
        </p:nvSpPr>
        <p:spPr>
          <a:xfrm>
            <a:off x="3376845" y="4494749"/>
            <a:ext cx="32496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Arial"/>
                <a:ea typeface="Arial"/>
                <a:cs typeface="Arial"/>
                <a:sym typeface="Arial"/>
              </a:rPr>
              <a:t>Clémentine Corse </a:t>
            </a:r>
            <a:endParaRPr b="1"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Arial"/>
                <a:ea typeface="Arial"/>
                <a:cs typeface="Arial"/>
                <a:sym typeface="Arial"/>
              </a:rPr>
              <a:t>&amp; Kiwi d’Ardèche</a:t>
            </a:r>
            <a:endParaRPr b="0" i="0" sz="1400" u="none" cap="none" strike="noStrike">
              <a:solidFill>
                <a:srgbClr val="000000"/>
              </a:solidFill>
              <a:latin typeface="Arial"/>
              <a:ea typeface="Arial"/>
              <a:cs typeface="Arial"/>
              <a:sym typeface="Arial"/>
            </a:endParaRPr>
          </a:p>
        </p:txBody>
      </p:sp>
      <p:sp>
        <p:nvSpPr>
          <p:cNvPr id="592" name="Google Shape;592;g36aaa2964f8_0_1473"/>
          <p:cNvSpPr txBox="1"/>
          <p:nvPr/>
        </p:nvSpPr>
        <p:spPr>
          <a:xfrm>
            <a:off x="9482057" y="3714735"/>
            <a:ext cx="2239800" cy="4926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fr-FR" sz="1400" u="none" cap="none" strike="noStrike">
                <a:solidFill>
                  <a:srgbClr val="000000"/>
                </a:solidFill>
                <a:latin typeface="Arial"/>
                <a:ea typeface="Arial"/>
                <a:cs typeface="Arial"/>
                <a:sym typeface="Arial"/>
              </a:rPr>
              <a:t>Haché végétal et tofus</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Arial"/>
                <a:ea typeface="Arial"/>
                <a:cs typeface="Arial"/>
                <a:sym typeface="Arial"/>
              </a:rPr>
              <a:t>Des Alpes de Haute Provence</a:t>
            </a:r>
            <a:endParaRPr b="0" i="0" sz="1400" u="none" cap="none" strike="noStrike">
              <a:solidFill>
                <a:srgbClr val="000000"/>
              </a:solidFill>
              <a:latin typeface="Arial"/>
              <a:ea typeface="Arial"/>
              <a:cs typeface="Arial"/>
              <a:sym typeface="Arial"/>
            </a:endParaRPr>
          </a:p>
        </p:txBody>
      </p:sp>
      <p:sp>
        <p:nvSpPr>
          <p:cNvPr id="593" name="Google Shape;593;g36aaa2964f8_0_1473"/>
          <p:cNvSpPr txBox="1"/>
          <p:nvPr/>
        </p:nvSpPr>
        <p:spPr>
          <a:xfrm>
            <a:off x="9071360" y="4844679"/>
            <a:ext cx="30000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Viandes BIO origine France</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fr-FR" sz="1200" u="none" cap="none" strike="noStrike">
                <a:solidFill>
                  <a:schemeClr val="dk1"/>
                </a:solidFill>
                <a:latin typeface="Arial"/>
                <a:ea typeface="Arial"/>
                <a:cs typeface="Arial"/>
                <a:sym typeface="Arial"/>
              </a:rPr>
              <a:t>(boeuf, veau, porc, agneau)</a:t>
            </a:r>
            <a:endParaRPr b="0" i="0" sz="1200" u="none" cap="none" strike="noStrike">
              <a:solidFill>
                <a:schemeClr val="dk1"/>
              </a:solidFill>
              <a:latin typeface="Arial"/>
              <a:ea typeface="Arial"/>
              <a:cs typeface="Arial"/>
              <a:sym typeface="Arial"/>
            </a:endParaRPr>
          </a:p>
        </p:txBody>
      </p:sp>
      <p:sp>
        <p:nvSpPr>
          <p:cNvPr id="594" name="Google Shape;594;g36aaa2964f8_0_1473"/>
          <p:cNvSpPr txBox="1"/>
          <p:nvPr/>
        </p:nvSpPr>
        <p:spPr>
          <a:xfrm>
            <a:off x="7562305" y="2005685"/>
            <a:ext cx="25932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fr-FR" sz="1400" u="none" cap="none" strike="noStrike">
                <a:solidFill>
                  <a:schemeClr val="dk1"/>
                </a:solidFill>
                <a:latin typeface="Arial"/>
                <a:ea typeface="Arial"/>
                <a:cs typeface="Arial"/>
                <a:sym typeface="Arial"/>
              </a:rPr>
              <a:t>Ovoproduits</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chemeClr val="dk1"/>
                </a:solidFill>
                <a:latin typeface="Arial"/>
                <a:ea typeface="Arial"/>
                <a:cs typeface="Arial"/>
                <a:sym typeface="Arial"/>
              </a:rPr>
              <a:t>Des œufs frais et en bidon du 05, du 13 et du 06</a:t>
            </a:r>
            <a:endParaRPr b="0" i="0" sz="1400" u="none" cap="none" strike="noStrike">
              <a:solidFill>
                <a:schemeClr val="dk1"/>
              </a:solidFill>
              <a:latin typeface="Arial"/>
              <a:ea typeface="Arial"/>
              <a:cs typeface="Arial"/>
              <a:sym typeface="Arial"/>
            </a:endParaRPr>
          </a:p>
        </p:txBody>
      </p:sp>
      <p:pic>
        <p:nvPicPr>
          <p:cNvPr id="595" name="Google Shape;595;g36aaa2964f8_0_1473"/>
          <p:cNvPicPr preferRelativeResize="0"/>
          <p:nvPr/>
        </p:nvPicPr>
        <p:blipFill rotWithShape="1">
          <a:blip r:embed="rId7">
            <a:alphaModFix/>
          </a:blip>
          <a:srcRect b="0" l="0" r="0" t="0"/>
          <a:stretch/>
        </p:blipFill>
        <p:spPr>
          <a:xfrm>
            <a:off x="6785211" y="2788890"/>
            <a:ext cx="852387" cy="773554"/>
          </a:xfrm>
          <a:prstGeom prst="rect">
            <a:avLst/>
          </a:prstGeom>
          <a:noFill/>
          <a:ln>
            <a:noFill/>
          </a:ln>
        </p:spPr>
      </p:pic>
      <p:pic>
        <p:nvPicPr>
          <p:cNvPr id="596" name="Google Shape;596;g36aaa2964f8_0_1473"/>
          <p:cNvPicPr preferRelativeResize="0"/>
          <p:nvPr/>
        </p:nvPicPr>
        <p:blipFill rotWithShape="1">
          <a:blip r:embed="rId8">
            <a:alphaModFix/>
          </a:blip>
          <a:srcRect b="0" l="0" r="0" t="0"/>
          <a:stretch/>
        </p:blipFill>
        <p:spPr>
          <a:xfrm>
            <a:off x="8435574" y="3201284"/>
            <a:ext cx="1004135" cy="677100"/>
          </a:xfrm>
          <a:prstGeom prst="rect">
            <a:avLst/>
          </a:prstGeom>
          <a:noFill/>
          <a:ln>
            <a:noFill/>
          </a:ln>
        </p:spPr>
      </p:pic>
      <p:pic>
        <p:nvPicPr>
          <p:cNvPr id="597" name="Google Shape;597;g36aaa2964f8_0_1473"/>
          <p:cNvPicPr preferRelativeResize="0"/>
          <p:nvPr/>
        </p:nvPicPr>
        <p:blipFill rotWithShape="1">
          <a:blip r:embed="rId9">
            <a:alphaModFix/>
          </a:blip>
          <a:srcRect b="0" l="0" r="0" t="0"/>
          <a:stretch/>
        </p:blipFill>
        <p:spPr>
          <a:xfrm>
            <a:off x="8150614" y="4673706"/>
            <a:ext cx="989095" cy="688445"/>
          </a:xfrm>
          <a:prstGeom prst="rect">
            <a:avLst/>
          </a:prstGeom>
          <a:noFill/>
          <a:ln>
            <a:noFill/>
          </a:ln>
        </p:spPr>
      </p:pic>
      <p:pic>
        <p:nvPicPr>
          <p:cNvPr id="598" name="Google Shape;598;g36aaa2964f8_0_1473"/>
          <p:cNvPicPr preferRelativeResize="0"/>
          <p:nvPr/>
        </p:nvPicPr>
        <p:blipFill rotWithShape="1">
          <a:blip r:embed="rId10">
            <a:alphaModFix/>
          </a:blip>
          <a:srcRect b="0" l="0" r="0" t="0"/>
          <a:stretch/>
        </p:blipFill>
        <p:spPr>
          <a:xfrm>
            <a:off x="6358433" y="3624523"/>
            <a:ext cx="747520" cy="582812"/>
          </a:xfrm>
          <a:prstGeom prst="rect">
            <a:avLst/>
          </a:prstGeom>
          <a:noFill/>
          <a:ln>
            <a:noFill/>
          </a:ln>
        </p:spPr>
      </p:pic>
      <p:pic>
        <p:nvPicPr>
          <p:cNvPr id="599" name="Google Shape;599;g36aaa2964f8_0_1473"/>
          <p:cNvPicPr preferRelativeResize="0"/>
          <p:nvPr/>
        </p:nvPicPr>
        <p:blipFill rotWithShape="1">
          <a:blip r:embed="rId11">
            <a:alphaModFix/>
          </a:blip>
          <a:srcRect b="0" l="0" r="0" t="0"/>
          <a:stretch/>
        </p:blipFill>
        <p:spPr>
          <a:xfrm>
            <a:off x="8777629" y="4133848"/>
            <a:ext cx="797902" cy="584450"/>
          </a:xfrm>
          <a:prstGeom prst="rect">
            <a:avLst/>
          </a:prstGeom>
          <a:noFill/>
          <a:ln>
            <a:noFill/>
          </a:ln>
        </p:spPr>
      </p:pic>
      <p:pic>
        <p:nvPicPr>
          <p:cNvPr id="600" name="Google Shape;600;g36aaa2964f8_0_1473"/>
          <p:cNvPicPr preferRelativeResize="0"/>
          <p:nvPr/>
        </p:nvPicPr>
        <p:blipFill rotWithShape="1">
          <a:blip r:embed="rId12">
            <a:alphaModFix/>
          </a:blip>
          <a:srcRect b="0" l="0" r="0" t="0"/>
          <a:stretch/>
        </p:blipFill>
        <p:spPr>
          <a:xfrm>
            <a:off x="7447675" y="5097293"/>
            <a:ext cx="702939" cy="563282"/>
          </a:xfrm>
          <a:prstGeom prst="rect">
            <a:avLst/>
          </a:prstGeom>
          <a:noFill/>
          <a:ln>
            <a:noFill/>
          </a:ln>
        </p:spPr>
      </p:pic>
      <p:pic>
        <p:nvPicPr>
          <p:cNvPr id="601" name="Google Shape;601;g36aaa2964f8_0_1473"/>
          <p:cNvPicPr preferRelativeResize="0"/>
          <p:nvPr/>
        </p:nvPicPr>
        <p:blipFill rotWithShape="1">
          <a:blip r:embed="rId13">
            <a:alphaModFix/>
          </a:blip>
          <a:srcRect b="0" l="0" r="0" t="0"/>
          <a:stretch/>
        </p:blipFill>
        <p:spPr>
          <a:xfrm>
            <a:off x="6687790" y="4365001"/>
            <a:ext cx="797902" cy="670764"/>
          </a:xfrm>
          <a:prstGeom prst="rect">
            <a:avLst/>
          </a:prstGeom>
          <a:noFill/>
          <a:ln>
            <a:noFill/>
          </a:ln>
        </p:spPr>
      </p:pic>
      <p:pic>
        <p:nvPicPr>
          <p:cNvPr id="602" name="Google Shape;602;g36aaa2964f8_0_1473"/>
          <p:cNvPicPr preferRelativeResize="0"/>
          <p:nvPr/>
        </p:nvPicPr>
        <p:blipFill rotWithShape="1">
          <a:blip r:embed="rId14">
            <a:alphaModFix/>
          </a:blip>
          <a:srcRect b="0" l="0" r="0" t="0"/>
          <a:stretch/>
        </p:blipFill>
        <p:spPr>
          <a:xfrm>
            <a:off x="7712820" y="2764044"/>
            <a:ext cx="740210" cy="5632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36aaa2964f8_0_1523"/>
          <p:cNvSpPr/>
          <p:nvPr/>
        </p:nvSpPr>
        <p:spPr>
          <a:xfrm>
            <a:off x="4165853" y="667756"/>
            <a:ext cx="6572633" cy="57300"/>
          </a:xfrm>
          <a:custGeom>
            <a:rect b="b" l="l" r="r" t="t"/>
            <a:pathLst>
              <a:path extrusionOk="0" h="120000" w="6229984">
                <a:moveTo>
                  <a:pt x="0" y="0"/>
                </a:moveTo>
                <a:lnTo>
                  <a:pt x="6229858" y="0"/>
                </a:lnTo>
              </a:path>
            </a:pathLst>
          </a:custGeom>
          <a:noFill/>
          <a:ln cap="flat" cmpd="sng" w="38100">
            <a:solidFill>
              <a:srgbClr val="B4CF1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08" name="Google Shape;608;g36aaa2964f8_0_1523"/>
          <p:cNvSpPr txBox="1"/>
          <p:nvPr/>
        </p:nvSpPr>
        <p:spPr>
          <a:xfrm>
            <a:off x="4165853" y="206132"/>
            <a:ext cx="6578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400" u="none" cap="none" strike="noStrike">
                <a:solidFill>
                  <a:srgbClr val="FCBD05"/>
                </a:solidFill>
                <a:latin typeface="Calibri"/>
                <a:ea typeface="Calibri"/>
                <a:cs typeface="Calibri"/>
                <a:sym typeface="Calibri"/>
              </a:rPr>
              <a:t>Notre service</a:t>
            </a:r>
            <a:endParaRPr b="0" i="0" sz="2400" u="none" cap="none" strike="noStrike">
              <a:solidFill>
                <a:srgbClr val="000000"/>
              </a:solidFill>
              <a:latin typeface="Arial"/>
              <a:ea typeface="Arial"/>
              <a:cs typeface="Arial"/>
              <a:sym typeface="Arial"/>
            </a:endParaRPr>
          </a:p>
        </p:txBody>
      </p:sp>
      <p:pic>
        <p:nvPicPr>
          <p:cNvPr id="609" name="Google Shape;609;g36aaa2964f8_0_1523"/>
          <p:cNvPicPr preferRelativeResize="0"/>
          <p:nvPr/>
        </p:nvPicPr>
        <p:blipFill rotWithShape="1">
          <a:blip r:embed="rId3">
            <a:alphaModFix/>
          </a:blip>
          <a:srcRect b="0" l="0" r="0" t="0"/>
          <a:stretch/>
        </p:blipFill>
        <p:spPr>
          <a:xfrm>
            <a:off x="10173165" y="6352815"/>
            <a:ext cx="1952632" cy="523200"/>
          </a:xfrm>
          <a:prstGeom prst="rect">
            <a:avLst/>
          </a:prstGeom>
          <a:noFill/>
          <a:ln>
            <a:noFill/>
          </a:ln>
        </p:spPr>
      </p:pic>
      <p:sp>
        <p:nvSpPr>
          <p:cNvPr id="610" name="Google Shape;610;g36aaa2964f8_0_1523"/>
          <p:cNvSpPr/>
          <p:nvPr/>
        </p:nvSpPr>
        <p:spPr>
          <a:xfrm>
            <a:off x="0" y="0"/>
            <a:ext cx="2979300" cy="68580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1" name="Google Shape;611;g36aaa2964f8_0_1523"/>
          <p:cNvSpPr/>
          <p:nvPr/>
        </p:nvSpPr>
        <p:spPr>
          <a:xfrm>
            <a:off x="0" y="-4404"/>
            <a:ext cx="2979300" cy="68580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2" name="Google Shape;612;g36aaa2964f8_0_1523"/>
          <p:cNvSpPr txBox="1"/>
          <p:nvPr/>
        </p:nvSpPr>
        <p:spPr>
          <a:xfrm>
            <a:off x="3759031" y="1129380"/>
            <a:ext cx="8177100" cy="5899800"/>
          </a:xfrm>
          <a:prstGeom prst="rect">
            <a:avLst/>
          </a:prstGeom>
          <a:noFill/>
          <a:ln>
            <a:noFill/>
          </a:ln>
        </p:spPr>
        <p:txBody>
          <a:bodyPr anchorCtr="0" anchor="t" bIns="45700" lIns="91425" spcFirstLastPara="1" rIns="91425" wrap="square" tIns="45700">
            <a:spAutoFit/>
          </a:bodyPr>
          <a:lstStyle/>
          <a:p>
            <a:pPr indent="0" lvl="0" marL="357187" marR="114300" rtl="0" algn="l">
              <a:lnSpc>
                <a:spcPct val="115000"/>
              </a:lnSpc>
              <a:spcBef>
                <a:spcPts val="0"/>
              </a:spcBef>
              <a:spcAft>
                <a:spcPts val="0"/>
              </a:spcAft>
              <a:buNone/>
            </a:pPr>
            <a:r>
              <a:rPr b="1" i="0" lang="fr-FR" sz="1600" u="none" cap="none" strike="noStrike">
                <a:solidFill>
                  <a:schemeClr val="dk2"/>
                </a:solidFill>
                <a:latin typeface="Calibri"/>
                <a:ea typeface="Calibri"/>
                <a:cs typeface="Calibri"/>
                <a:sym typeface="Calibri"/>
              </a:rPr>
              <a:t>Plusieurs façons pour avoir accès à nos produits:</a:t>
            </a:r>
            <a:endParaRPr/>
          </a:p>
          <a:p>
            <a:pPr indent="-273050" lvl="0" marL="630237" marR="114300" rtl="0" algn="l">
              <a:lnSpc>
                <a:spcPct val="115000"/>
              </a:lnSpc>
              <a:spcBef>
                <a:spcPts val="600"/>
              </a:spcBef>
              <a:spcAft>
                <a:spcPts val="0"/>
              </a:spcAft>
              <a:buClr>
                <a:schemeClr val="dk1"/>
              </a:buClr>
              <a:buSzPts val="1100"/>
              <a:buFont typeface="Arial"/>
              <a:buChar char="•"/>
            </a:pPr>
            <a:r>
              <a:rPr b="1" i="0" lang="fr-FR" sz="1600" u="none" cap="none" strike="noStrike">
                <a:solidFill>
                  <a:srgbClr val="000000"/>
                </a:solidFill>
                <a:latin typeface="Calibri"/>
                <a:ea typeface="Calibri"/>
                <a:cs typeface="Calibri"/>
                <a:sym typeface="Calibri"/>
              </a:rPr>
              <a:t>Gré à gré</a:t>
            </a:r>
            <a:endParaRPr/>
          </a:p>
          <a:p>
            <a:pPr indent="-273050" lvl="0" marL="630237" marR="114300" rtl="0" algn="l">
              <a:lnSpc>
                <a:spcPct val="115000"/>
              </a:lnSpc>
              <a:spcBef>
                <a:spcPts val="600"/>
              </a:spcBef>
              <a:spcAft>
                <a:spcPts val="0"/>
              </a:spcAft>
              <a:buClr>
                <a:schemeClr val="dk1"/>
              </a:buClr>
              <a:buSzPts val="1100"/>
              <a:buFont typeface="Arial"/>
              <a:buChar char="•"/>
            </a:pPr>
            <a:r>
              <a:rPr b="1" i="0" lang="fr-FR" sz="1600" u="none" cap="none" strike="noStrike">
                <a:solidFill>
                  <a:srgbClr val="000000"/>
                </a:solidFill>
                <a:latin typeface="Calibri"/>
                <a:ea typeface="Calibri"/>
                <a:cs typeface="Calibri"/>
                <a:sym typeface="Calibri"/>
              </a:rPr>
              <a:t>Marchés publics </a:t>
            </a:r>
            <a:r>
              <a:rPr b="0" i="0" lang="fr-FR" sz="1600" u="none" cap="none" strike="noStrike">
                <a:solidFill>
                  <a:srgbClr val="000000"/>
                </a:solidFill>
                <a:latin typeface="Calibri"/>
                <a:ea typeface="Calibri"/>
                <a:cs typeface="Calibri"/>
                <a:sym typeface="Calibri"/>
              </a:rPr>
              <a:t>en regroupant l’offre de différents producteurs et transformateurs.</a:t>
            </a:r>
            <a:endParaRPr/>
          </a:p>
          <a:p>
            <a:pPr indent="-273050" lvl="0" marL="630237" marR="114300" rtl="0" algn="l">
              <a:lnSpc>
                <a:spcPct val="115000"/>
              </a:lnSpc>
              <a:spcBef>
                <a:spcPts val="600"/>
              </a:spcBef>
              <a:spcAft>
                <a:spcPts val="0"/>
              </a:spcAft>
              <a:buClr>
                <a:schemeClr val="dk1"/>
              </a:buClr>
              <a:buSzPts val="1100"/>
              <a:buFont typeface="Arial"/>
              <a:buChar char="•"/>
            </a:pPr>
            <a:r>
              <a:rPr b="0" i="0" lang="fr-FR" sz="1600" u="none" cap="none" strike="noStrike">
                <a:solidFill>
                  <a:srgbClr val="000000"/>
                </a:solidFill>
                <a:latin typeface="Calibri"/>
                <a:ea typeface="Calibri"/>
                <a:cs typeface="Calibri"/>
                <a:sym typeface="Calibri"/>
              </a:rPr>
              <a:t>Référencés auprès des </a:t>
            </a:r>
            <a:r>
              <a:rPr b="1" i="0" lang="fr-FR" sz="1600" u="none" cap="none" strike="noStrike">
                <a:solidFill>
                  <a:srgbClr val="000000"/>
                </a:solidFill>
                <a:latin typeface="Calibri"/>
                <a:ea typeface="Calibri"/>
                <a:cs typeface="Calibri"/>
                <a:sym typeface="Calibri"/>
              </a:rPr>
              <a:t>sociétés de restauration concédées </a:t>
            </a:r>
            <a:r>
              <a:rPr b="0" i="0" lang="fr-FR" sz="1600" u="none" cap="none" strike="noStrike">
                <a:solidFill>
                  <a:srgbClr val="000000"/>
                </a:solidFill>
                <a:latin typeface="Calibri"/>
                <a:ea typeface="Calibri"/>
                <a:cs typeface="Calibri"/>
                <a:sym typeface="Calibri"/>
              </a:rPr>
              <a:t>en cas de délégation de service public (Sodexo, Elior, Compass, API, Terres de cuisine, etc.)</a:t>
            </a:r>
            <a:endParaRPr/>
          </a:p>
          <a:p>
            <a:pPr indent="0" lvl="0" marL="0" marR="114300" rtl="0" algn="l">
              <a:lnSpc>
                <a:spcPct val="115000"/>
              </a:lnSpc>
              <a:spcBef>
                <a:spcPts val="600"/>
              </a:spcBef>
              <a:spcAft>
                <a:spcPts val="0"/>
              </a:spcAft>
              <a:buNone/>
            </a:pPr>
            <a:r>
              <a:t/>
            </a:r>
            <a:endParaRPr b="0" i="0" sz="1600" u="none" cap="none" strike="noStrike">
              <a:solidFill>
                <a:schemeClr val="dk1"/>
              </a:solidFill>
              <a:latin typeface="Calibri"/>
              <a:ea typeface="Calibri"/>
              <a:cs typeface="Calibri"/>
              <a:sym typeface="Calibri"/>
            </a:endParaRPr>
          </a:p>
          <a:p>
            <a:pPr indent="0" lvl="0" marL="0" marR="114300" rtl="0" algn="l">
              <a:lnSpc>
                <a:spcPct val="115000"/>
              </a:lnSpc>
              <a:spcBef>
                <a:spcPts val="600"/>
              </a:spcBef>
              <a:spcAft>
                <a:spcPts val="0"/>
              </a:spcAft>
              <a:buNone/>
            </a:pPr>
            <a:r>
              <a:rPr b="1" i="0" lang="fr-FR" sz="1600" u="none" cap="none" strike="noStrike">
                <a:solidFill>
                  <a:schemeClr val="dk2"/>
                </a:solidFill>
                <a:latin typeface="Calibri"/>
                <a:ea typeface="Calibri"/>
                <a:cs typeface="Calibri"/>
                <a:sym typeface="Calibri"/>
              </a:rPr>
              <a:t>Equipe à taille humaine : agilité et service personnalisé</a:t>
            </a:r>
            <a:endParaRPr/>
          </a:p>
          <a:p>
            <a:pPr indent="-285750" lvl="0" marL="285750" marR="114300" rtl="0" algn="l">
              <a:lnSpc>
                <a:spcPct val="115000"/>
              </a:lnSpc>
              <a:spcBef>
                <a:spcPts val="600"/>
              </a:spcBef>
              <a:spcAft>
                <a:spcPts val="0"/>
              </a:spcAft>
              <a:buClr>
                <a:srgbClr val="000000"/>
              </a:buClr>
              <a:buSzPts val="1700"/>
              <a:buFont typeface="Arial"/>
              <a:buChar char="•"/>
            </a:pPr>
            <a:r>
              <a:rPr b="0" i="0" lang="fr-FR" sz="1600" u="none" cap="none" strike="noStrike">
                <a:solidFill>
                  <a:schemeClr val="dk1"/>
                </a:solidFill>
                <a:latin typeface="Calibri"/>
                <a:ea typeface="Calibri"/>
                <a:cs typeface="Calibri"/>
                <a:sym typeface="Calibri"/>
              </a:rPr>
              <a:t>7 salariés engagés, taux de service 2024 de 97%</a:t>
            </a:r>
            <a:endParaRPr/>
          </a:p>
          <a:p>
            <a:pPr indent="-285750" lvl="0" marL="285750" marR="114300" rtl="0" algn="l">
              <a:lnSpc>
                <a:spcPct val="115000"/>
              </a:lnSpc>
              <a:spcBef>
                <a:spcPts val="600"/>
              </a:spcBef>
              <a:spcAft>
                <a:spcPts val="0"/>
              </a:spcAft>
              <a:buClr>
                <a:srgbClr val="000000"/>
              </a:buClr>
              <a:buSzPts val="1700"/>
              <a:buFont typeface="Arial"/>
              <a:buChar char="•"/>
            </a:pPr>
            <a:r>
              <a:rPr b="0" i="0" lang="fr-FR" sz="1600" u="none" cap="none" strike="noStrike">
                <a:solidFill>
                  <a:schemeClr val="dk1"/>
                </a:solidFill>
                <a:latin typeface="Calibri"/>
                <a:ea typeface="Calibri"/>
                <a:cs typeface="Calibri"/>
                <a:sym typeface="Calibri"/>
              </a:rPr>
              <a:t>125 clients livrés sur les départements 13, 84, 83, 06</a:t>
            </a:r>
            <a:endParaRPr b="0" i="0" sz="1600" u="none" cap="none" strike="noStrike">
              <a:solidFill>
                <a:schemeClr val="dk1"/>
              </a:solidFill>
              <a:latin typeface="Calibri"/>
              <a:ea typeface="Calibri"/>
              <a:cs typeface="Calibri"/>
              <a:sym typeface="Calibri"/>
            </a:endParaRPr>
          </a:p>
          <a:p>
            <a:pPr indent="-285750" lvl="0" marL="285750" marR="114300" rtl="0" algn="l">
              <a:lnSpc>
                <a:spcPct val="115000"/>
              </a:lnSpc>
              <a:spcBef>
                <a:spcPts val="600"/>
              </a:spcBef>
              <a:spcAft>
                <a:spcPts val="0"/>
              </a:spcAft>
              <a:buClr>
                <a:srgbClr val="000000"/>
              </a:buClr>
              <a:buSzPts val="1700"/>
              <a:buFont typeface="Arial"/>
              <a:buChar char="•"/>
            </a:pPr>
            <a:r>
              <a:rPr b="0" i="0" lang="fr-FR" sz="1600" u="none" cap="none" strike="noStrike">
                <a:solidFill>
                  <a:schemeClr val="dk1"/>
                </a:solidFill>
                <a:latin typeface="Calibri"/>
                <a:ea typeface="Calibri"/>
                <a:cs typeface="Calibri"/>
                <a:sym typeface="Calibri"/>
              </a:rPr>
              <a:t>Dénicher des </a:t>
            </a:r>
            <a:r>
              <a:rPr b="1" i="0" lang="fr-FR" sz="1600" u="none" cap="none" strike="noStrike">
                <a:solidFill>
                  <a:schemeClr val="dk1"/>
                </a:solidFill>
                <a:latin typeface="Calibri"/>
                <a:ea typeface="Calibri"/>
                <a:cs typeface="Calibri"/>
                <a:sym typeface="Calibri"/>
              </a:rPr>
              <a:t>nouveaux produits </a:t>
            </a:r>
            <a:r>
              <a:rPr b="0" i="0" lang="fr-FR" sz="1600" u="none" cap="none" strike="noStrike">
                <a:solidFill>
                  <a:schemeClr val="dk1"/>
                </a:solidFill>
                <a:latin typeface="Calibri"/>
                <a:ea typeface="Calibri"/>
                <a:cs typeface="Calibri"/>
                <a:sym typeface="Calibri"/>
              </a:rPr>
              <a:t>pour</a:t>
            </a:r>
            <a:r>
              <a:rPr b="1" i="0" lang="fr-FR" sz="1600" u="none" cap="none" strike="noStrike">
                <a:solidFill>
                  <a:schemeClr val="dk1"/>
                </a:solidFill>
                <a:latin typeface="Calibri"/>
                <a:ea typeface="Calibri"/>
                <a:cs typeface="Calibri"/>
                <a:sym typeface="Calibri"/>
              </a:rPr>
              <a:t> </a:t>
            </a:r>
            <a:r>
              <a:rPr b="0" i="0" lang="fr-FR" sz="1600" u="none" cap="none" strike="noStrike">
                <a:solidFill>
                  <a:srgbClr val="000000"/>
                </a:solidFill>
                <a:latin typeface="Calibri"/>
                <a:ea typeface="Calibri"/>
                <a:cs typeface="Calibri"/>
                <a:sym typeface="Calibri"/>
              </a:rPr>
              <a:t>accompagner vos nouvelles idées de menus </a:t>
            </a:r>
            <a:endParaRPr b="1" i="0" sz="1600" u="none" cap="none" strike="noStrike">
              <a:solidFill>
                <a:schemeClr val="dk1"/>
              </a:solidFill>
              <a:latin typeface="Calibri"/>
              <a:ea typeface="Calibri"/>
              <a:cs typeface="Calibri"/>
              <a:sym typeface="Calibri"/>
            </a:endParaRPr>
          </a:p>
          <a:p>
            <a:pPr indent="-285750" lvl="0" marL="285750" marR="114300" rtl="0" algn="l">
              <a:lnSpc>
                <a:spcPct val="115000"/>
              </a:lnSpc>
              <a:spcBef>
                <a:spcPts val="600"/>
              </a:spcBef>
              <a:spcAft>
                <a:spcPts val="0"/>
              </a:spcAft>
              <a:buClr>
                <a:srgbClr val="000000"/>
              </a:buClr>
              <a:buSzPts val="1700"/>
              <a:buFont typeface="Arial"/>
              <a:buChar char="•"/>
            </a:pPr>
            <a:r>
              <a:rPr b="0" i="0" lang="fr-FR" sz="1600" u="none" cap="none" strike="noStrike">
                <a:solidFill>
                  <a:schemeClr val="dk1"/>
                </a:solidFill>
                <a:latin typeface="Calibri"/>
                <a:ea typeface="Calibri"/>
                <a:cs typeface="Calibri"/>
                <a:sym typeface="Calibri"/>
              </a:rPr>
              <a:t>Garantir la </a:t>
            </a:r>
            <a:r>
              <a:rPr b="1" i="0" lang="fr-FR" sz="1600" u="none" cap="none" strike="noStrike">
                <a:solidFill>
                  <a:schemeClr val="dk1"/>
                </a:solidFill>
                <a:latin typeface="Calibri"/>
                <a:ea typeface="Calibri"/>
                <a:cs typeface="Calibri"/>
                <a:sym typeface="Calibri"/>
              </a:rPr>
              <a:t>fiabilité du service</a:t>
            </a:r>
            <a:r>
              <a:rPr b="0" i="0" lang="fr-FR" sz="1600" u="none" cap="none" strike="noStrike">
                <a:solidFill>
                  <a:schemeClr val="dk1"/>
                </a:solidFill>
                <a:latin typeface="Calibri"/>
                <a:ea typeface="Calibri"/>
                <a:cs typeface="Calibri"/>
                <a:sym typeface="Calibri"/>
              </a:rPr>
              <a:t>, et votre tranquillité d’esprit</a:t>
            </a:r>
            <a:endParaRPr/>
          </a:p>
          <a:p>
            <a:pPr indent="-285750" lvl="0" marL="285750" marR="114300" rtl="0" algn="l">
              <a:lnSpc>
                <a:spcPct val="115000"/>
              </a:lnSpc>
              <a:spcBef>
                <a:spcPts val="600"/>
              </a:spcBef>
              <a:spcAft>
                <a:spcPts val="0"/>
              </a:spcAft>
              <a:buClr>
                <a:srgbClr val="000000"/>
              </a:buClr>
              <a:buSzPts val="1700"/>
              <a:buFont typeface="Arial"/>
              <a:buChar char="•"/>
            </a:pPr>
            <a:r>
              <a:rPr b="1" i="0" lang="fr-FR" sz="1600" u="none" cap="none" strike="noStrike">
                <a:solidFill>
                  <a:schemeClr val="dk1"/>
                </a:solidFill>
                <a:latin typeface="Calibri"/>
                <a:ea typeface="Calibri"/>
                <a:cs typeface="Calibri"/>
                <a:sym typeface="Calibri"/>
              </a:rPr>
              <a:t>Trouver des solutions </a:t>
            </a:r>
            <a:r>
              <a:rPr b="0" i="0" lang="fr-FR" sz="1600" u="none" cap="none" strike="noStrike">
                <a:solidFill>
                  <a:schemeClr val="dk1"/>
                </a:solidFill>
                <a:latin typeface="Calibri"/>
                <a:ea typeface="Calibri"/>
                <a:cs typeface="Calibri"/>
                <a:sym typeface="Calibri"/>
              </a:rPr>
              <a:t>à vos problèmes : livraison urgente, dépannage, nouveauté</a:t>
            </a:r>
            <a:endParaRPr/>
          </a:p>
          <a:p>
            <a:pPr indent="-285750" lvl="0" marL="285750" marR="114300" rtl="0" algn="l">
              <a:lnSpc>
                <a:spcPct val="115000"/>
              </a:lnSpc>
              <a:spcBef>
                <a:spcPts val="600"/>
              </a:spcBef>
              <a:spcAft>
                <a:spcPts val="0"/>
              </a:spcAft>
              <a:buClr>
                <a:srgbClr val="000000"/>
              </a:buClr>
              <a:buSzPts val="1700"/>
              <a:buFont typeface="Arial"/>
              <a:buChar char="•"/>
            </a:pPr>
            <a:r>
              <a:rPr b="0" i="0" lang="fr-FR" sz="1600" u="none" cap="none" strike="noStrike">
                <a:solidFill>
                  <a:schemeClr val="dk1"/>
                </a:solidFill>
                <a:latin typeface="Calibri"/>
                <a:ea typeface="Calibri"/>
                <a:cs typeface="Calibri"/>
                <a:sym typeface="Calibri"/>
              </a:rPr>
              <a:t>Proposer des </a:t>
            </a:r>
            <a:r>
              <a:rPr b="1" i="0" lang="fr-FR" sz="1600" u="none" cap="none" strike="noStrike">
                <a:solidFill>
                  <a:schemeClr val="dk1"/>
                </a:solidFill>
                <a:latin typeface="Calibri"/>
                <a:ea typeface="Calibri"/>
                <a:cs typeface="Calibri"/>
                <a:sym typeface="Calibri"/>
              </a:rPr>
              <a:t>animations de producteurs </a:t>
            </a:r>
            <a:r>
              <a:rPr b="0" i="0" lang="fr-FR" sz="1600" u="none" cap="none" strike="noStrike">
                <a:solidFill>
                  <a:schemeClr val="dk1"/>
                </a:solidFill>
                <a:latin typeface="Calibri"/>
                <a:ea typeface="Calibri"/>
                <a:cs typeface="Calibri"/>
                <a:sym typeface="Calibri"/>
              </a:rPr>
              <a:t>mis en avant dans vos menus</a:t>
            </a:r>
            <a:endParaRPr/>
          </a:p>
          <a:p>
            <a:pPr indent="-177800" lvl="0" marL="285750" marR="114300" rtl="0" algn="l">
              <a:lnSpc>
                <a:spcPct val="115000"/>
              </a:lnSpc>
              <a:spcBef>
                <a:spcPts val="600"/>
              </a:spcBef>
              <a:spcAft>
                <a:spcPts val="0"/>
              </a:spcAft>
              <a:buClr>
                <a:srgbClr val="000000"/>
              </a:buClr>
              <a:buSzPts val="1700"/>
              <a:buFont typeface="Arial"/>
              <a:buNone/>
            </a:pPr>
            <a:r>
              <a:t/>
            </a:r>
            <a:endParaRPr b="0" i="0" sz="1600" u="none" cap="none" strike="noStrike">
              <a:solidFill>
                <a:schemeClr val="dk1"/>
              </a:solidFill>
              <a:latin typeface="Calibri"/>
              <a:ea typeface="Calibri"/>
              <a:cs typeface="Calibri"/>
              <a:sym typeface="Calibri"/>
            </a:endParaRPr>
          </a:p>
          <a:p>
            <a:pPr indent="-177800" lvl="0" marL="285750" marR="114300" rtl="0" algn="l">
              <a:lnSpc>
                <a:spcPct val="115000"/>
              </a:lnSpc>
              <a:spcBef>
                <a:spcPts val="0"/>
              </a:spcBef>
              <a:spcAft>
                <a:spcPts val="0"/>
              </a:spcAft>
              <a:buClr>
                <a:srgbClr val="000000"/>
              </a:buClr>
              <a:buSzPts val="1700"/>
              <a:buFont typeface="Arial"/>
              <a:buNone/>
            </a:pPr>
            <a:r>
              <a:t/>
            </a:r>
            <a:endParaRPr b="0" i="0" sz="1600" u="none" cap="none" strike="noStrike">
              <a:solidFill>
                <a:schemeClr val="dk1"/>
              </a:solidFill>
              <a:latin typeface="Calibri"/>
              <a:ea typeface="Calibri"/>
              <a:cs typeface="Calibri"/>
              <a:sym typeface="Calibri"/>
            </a:endParaRPr>
          </a:p>
          <a:p>
            <a:pPr indent="-177800" lvl="0" marL="285750" marR="114300" rtl="0" algn="l">
              <a:lnSpc>
                <a:spcPct val="115000"/>
              </a:lnSpc>
              <a:spcBef>
                <a:spcPts val="0"/>
              </a:spcBef>
              <a:spcAft>
                <a:spcPts val="0"/>
              </a:spcAft>
              <a:buClr>
                <a:srgbClr val="000000"/>
              </a:buClr>
              <a:buSzPts val="1700"/>
              <a:buFont typeface="Arial"/>
              <a:buNone/>
            </a:pPr>
            <a:r>
              <a:t/>
            </a:r>
            <a:endParaRPr b="0" i="0" sz="1600" u="none" cap="none" strike="noStrike">
              <a:solidFill>
                <a:schemeClr val="dk1"/>
              </a:solidFill>
              <a:latin typeface="Calibri"/>
              <a:ea typeface="Calibri"/>
              <a:cs typeface="Calibri"/>
              <a:sym typeface="Calibri"/>
            </a:endParaRPr>
          </a:p>
          <a:p>
            <a:pPr indent="0" lvl="0" marL="0" marR="114300" rtl="0" algn="l">
              <a:lnSpc>
                <a:spcPct val="115000"/>
              </a:lnSpc>
              <a:spcBef>
                <a:spcPts val="0"/>
              </a:spcBef>
              <a:spcAft>
                <a:spcPts val="0"/>
              </a:spcAft>
              <a:buNone/>
            </a:pPr>
            <a:r>
              <a:t/>
            </a:r>
            <a:endParaRPr b="0" i="0" sz="1600" u="none" cap="none" strike="noStrike">
              <a:solidFill>
                <a:schemeClr val="dk1"/>
              </a:solidFill>
              <a:latin typeface="Calibri"/>
              <a:ea typeface="Calibri"/>
              <a:cs typeface="Calibri"/>
              <a:sym typeface="Calibri"/>
            </a:endParaRPr>
          </a:p>
        </p:txBody>
      </p:sp>
      <p:sp>
        <p:nvSpPr>
          <p:cNvPr id="613" name="Google Shape;613;g36aaa2964f8_0_1523"/>
          <p:cNvSpPr/>
          <p:nvPr/>
        </p:nvSpPr>
        <p:spPr>
          <a:xfrm>
            <a:off x="0" y="0"/>
            <a:ext cx="2979300" cy="68580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g36aaa2964f8_0_1556"/>
          <p:cNvSpPr/>
          <p:nvPr/>
        </p:nvSpPr>
        <p:spPr>
          <a:xfrm>
            <a:off x="4165853" y="667756"/>
            <a:ext cx="6572633" cy="57300"/>
          </a:xfrm>
          <a:custGeom>
            <a:rect b="b" l="l" r="r" t="t"/>
            <a:pathLst>
              <a:path extrusionOk="0" h="120000" w="6229984">
                <a:moveTo>
                  <a:pt x="0" y="0"/>
                </a:moveTo>
                <a:lnTo>
                  <a:pt x="6229858" y="0"/>
                </a:lnTo>
              </a:path>
            </a:pathLst>
          </a:custGeom>
          <a:noFill/>
          <a:ln cap="flat" cmpd="sng" w="38100">
            <a:solidFill>
              <a:srgbClr val="B4CF1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9" name="Google Shape;619;g36aaa2964f8_0_1556"/>
          <p:cNvSpPr txBox="1"/>
          <p:nvPr/>
        </p:nvSpPr>
        <p:spPr>
          <a:xfrm>
            <a:off x="4165853" y="90833"/>
            <a:ext cx="65784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400" u="none" cap="none" strike="noStrike">
                <a:solidFill>
                  <a:srgbClr val="FCBD05"/>
                </a:solidFill>
                <a:latin typeface="Calibri"/>
                <a:ea typeface="Calibri"/>
                <a:cs typeface="Calibri"/>
                <a:sym typeface="Calibri"/>
              </a:rPr>
              <a:t>Notre ambition</a:t>
            </a:r>
            <a:endParaRPr b="0" i="0" sz="2400" u="none" cap="none" strike="noStrike">
              <a:solidFill>
                <a:srgbClr val="000000"/>
              </a:solidFill>
              <a:latin typeface="Arial"/>
              <a:ea typeface="Arial"/>
              <a:cs typeface="Arial"/>
              <a:sym typeface="Arial"/>
            </a:endParaRPr>
          </a:p>
        </p:txBody>
      </p:sp>
      <p:pic>
        <p:nvPicPr>
          <p:cNvPr id="620" name="Google Shape;620;g36aaa2964f8_0_1556"/>
          <p:cNvPicPr preferRelativeResize="0"/>
          <p:nvPr/>
        </p:nvPicPr>
        <p:blipFill rotWithShape="1">
          <a:blip r:embed="rId3">
            <a:alphaModFix/>
          </a:blip>
          <a:srcRect b="0" l="0" r="0" t="0"/>
          <a:stretch/>
        </p:blipFill>
        <p:spPr>
          <a:xfrm>
            <a:off x="10154693" y="6094200"/>
            <a:ext cx="1952632" cy="523200"/>
          </a:xfrm>
          <a:prstGeom prst="rect">
            <a:avLst/>
          </a:prstGeom>
          <a:noFill/>
          <a:ln>
            <a:noFill/>
          </a:ln>
        </p:spPr>
      </p:pic>
      <p:sp>
        <p:nvSpPr>
          <p:cNvPr id="621" name="Google Shape;621;g36aaa2964f8_0_1556"/>
          <p:cNvSpPr/>
          <p:nvPr/>
        </p:nvSpPr>
        <p:spPr>
          <a:xfrm>
            <a:off x="0" y="0"/>
            <a:ext cx="2979300" cy="68580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2" name="Google Shape;622;g36aaa2964f8_0_1556"/>
          <p:cNvSpPr txBox="1"/>
          <p:nvPr/>
        </p:nvSpPr>
        <p:spPr>
          <a:xfrm>
            <a:off x="4075546" y="1129454"/>
            <a:ext cx="7391700" cy="4054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1" i="0" lang="fr-FR" sz="1600" u="none" cap="none" strike="noStrike">
                <a:solidFill>
                  <a:srgbClr val="1F497D"/>
                </a:solidFill>
                <a:latin typeface="Calibri"/>
                <a:ea typeface="Calibri"/>
                <a:cs typeface="Calibri"/>
                <a:sym typeface="Calibri"/>
              </a:rPr>
              <a:t>Accompagner les producteurs et les cantines scolaires dans leur transition </a:t>
            </a:r>
            <a:endParaRPr b="0" i="0" sz="1600" u="none" cap="none" strike="noStrike">
              <a:solidFill>
                <a:srgbClr val="1F497D"/>
              </a:solidFill>
              <a:latin typeface="Arial"/>
              <a:ea typeface="Arial"/>
              <a:cs typeface="Arial"/>
              <a:sym typeface="Arial"/>
            </a:endParaRPr>
          </a:p>
          <a:p>
            <a:pPr indent="0" lvl="0" marL="0" marR="114300" rtl="0" algn="l">
              <a:lnSpc>
                <a:spcPct val="115000"/>
              </a:lnSpc>
              <a:spcBef>
                <a:spcPts val="0"/>
              </a:spcBef>
              <a:spcAft>
                <a:spcPts val="0"/>
              </a:spcAft>
              <a:buNone/>
            </a:pPr>
            <a:r>
              <a:t/>
            </a:r>
            <a:endParaRPr b="1" i="0" sz="1600" u="none" cap="none" strike="noStrike">
              <a:solidFill>
                <a:schemeClr val="dk2"/>
              </a:solidFill>
              <a:latin typeface="Calibri"/>
              <a:ea typeface="Calibri"/>
              <a:cs typeface="Calibri"/>
              <a:sym typeface="Calibri"/>
            </a:endParaRPr>
          </a:p>
          <a:p>
            <a:pPr indent="-285750" lvl="0" marL="285750" marR="114300" rtl="0" algn="l">
              <a:lnSpc>
                <a:spcPct val="115000"/>
              </a:lnSpc>
              <a:spcBef>
                <a:spcPts val="0"/>
              </a:spcBef>
              <a:spcAft>
                <a:spcPts val="0"/>
              </a:spcAft>
              <a:buClr>
                <a:srgbClr val="000000"/>
              </a:buClr>
              <a:buSzPts val="1700"/>
              <a:buFont typeface="Arial"/>
              <a:buChar char="•"/>
            </a:pPr>
            <a:r>
              <a:rPr b="1" i="0" lang="fr-FR" sz="1600" u="none" cap="none" strike="noStrike">
                <a:solidFill>
                  <a:schemeClr val="dk1"/>
                </a:solidFill>
                <a:latin typeface="Calibri"/>
                <a:ea typeface="Calibri"/>
                <a:cs typeface="Calibri"/>
                <a:sym typeface="Calibri"/>
              </a:rPr>
              <a:t>En rendant le bio accessible </a:t>
            </a:r>
            <a:r>
              <a:rPr b="0" i="0" lang="fr-FR" sz="1600" u="none" cap="none" strike="noStrike">
                <a:solidFill>
                  <a:schemeClr val="dk1"/>
                </a:solidFill>
                <a:latin typeface="Calibri"/>
                <a:ea typeface="Calibri"/>
                <a:cs typeface="Calibri"/>
                <a:sym typeface="Calibri"/>
              </a:rPr>
              <a:t>à tous dès le plus jeune âge</a:t>
            </a:r>
            <a:endParaRPr/>
          </a:p>
          <a:p>
            <a:pPr indent="0" lvl="0" marL="0" marR="114300" rtl="0" algn="l">
              <a:lnSpc>
                <a:spcPct val="115000"/>
              </a:lnSpc>
              <a:spcBef>
                <a:spcPts val="0"/>
              </a:spcBef>
              <a:spcAft>
                <a:spcPts val="0"/>
              </a:spcAft>
              <a:buNone/>
            </a:pPr>
            <a:r>
              <a:t/>
            </a:r>
            <a:endParaRPr b="1" i="0" sz="1600" u="none" cap="none" strike="noStrike">
              <a:solidFill>
                <a:schemeClr val="dk1"/>
              </a:solidFill>
              <a:latin typeface="Calibri"/>
              <a:ea typeface="Calibri"/>
              <a:cs typeface="Calibri"/>
              <a:sym typeface="Calibri"/>
            </a:endParaRPr>
          </a:p>
          <a:p>
            <a:pPr indent="-285750" lvl="0" marL="285750" marR="114300" rtl="0" algn="l">
              <a:lnSpc>
                <a:spcPct val="115000"/>
              </a:lnSpc>
              <a:spcBef>
                <a:spcPts val="0"/>
              </a:spcBef>
              <a:spcAft>
                <a:spcPts val="0"/>
              </a:spcAft>
              <a:buClr>
                <a:srgbClr val="000000"/>
              </a:buClr>
              <a:buSzPts val="1700"/>
              <a:buFont typeface="Arial"/>
              <a:buChar char="•"/>
            </a:pPr>
            <a:r>
              <a:rPr b="1" i="0" lang="fr-FR" sz="1600" u="none" cap="none" strike="noStrike">
                <a:solidFill>
                  <a:schemeClr val="dk1"/>
                </a:solidFill>
                <a:latin typeface="Calibri"/>
                <a:ea typeface="Calibri"/>
                <a:cs typeface="Calibri"/>
                <a:sym typeface="Calibri"/>
              </a:rPr>
              <a:t>Organiser des circuits d’approvisionnement local </a:t>
            </a:r>
            <a:r>
              <a:rPr b="0" i="0" lang="fr-FR" sz="1600" u="none" cap="none" strike="noStrike">
                <a:solidFill>
                  <a:schemeClr val="dk1"/>
                </a:solidFill>
                <a:latin typeface="Calibri"/>
                <a:ea typeface="Calibri"/>
                <a:cs typeface="Calibri"/>
                <a:sym typeface="Calibri"/>
              </a:rPr>
              <a:t>pour faire vivre et grandir les productions qui font la force de notre territoire, ainsi que ceux qui font la force d’autres territoire en France, en fonction des bassins de production</a:t>
            </a:r>
            <a:endParaRPr/>
          </a:p>
          <a:p>
            <a:pPr indent="-177800" lvl="0" marL="285750" marR="114300" rtl="0" algn="l">
              <a:lnSpc>
                <a:spcPct val="115000"/>
              </a:lnSpc>
              <a:spcBef>
                <a:spcPts val="0"/>
              </a:spcBef>
              <a:spcAft>
                <a:spcPts val="0"/>
              </a:spcAft>
              <a:buClr>
                <a:srgbClr val="000000"/>
              </a:buClr>
              <a:buSzPts val="1700"/>
              <a:buFont typeface="Arial"/>
              <a:buNone/>
            </a:pPr>
            <a:r>
              <a:t/>
            </a:r>
            <a:endParaRPr b="1" i="0" sz="1600" u="none" cap="none" strike="noStrike">
              <a:solidFill>
                <a:schemeClr val="dk1"/>
              </a:solidFill>
              <a:latin typeface="Calibri"/>
              <a:ea typeface="Calibri"/>
              <a:cs typeface="Calibri"/>
              <a:sym typeface="Calibri"/>
            </a:endParaRPr>
          </a:p>
          <a:p>
            <a:pPr indent="-285750" lvl="0" marL="285750" marR="114300" rtl="0" algn="l">
              <a:lnSpc>
                <a:spcPct val="115000"/>
              </a:lnSpc>
              <a:spcBef>
                <a:spcPts val="0"/>
              </a:spcBef>
              <a:spcAft>
                <a:spcPts val="0"/>
              </a:spcAft>
              <a:buClr>
                <a:srgbClr val="000000"/>
              </a:buClr>
              <a:buSzPts val="1700"/>
              <a:buFont typeface="Arial"/>
              <a:buChar char="•"/>
            </a:pPr>
            <a:r>
              <a:rPr b="1" i="0" lang="fr-FR" sz="1600" u="none" cap="none" strike="noStrike">
                <a:solidFill>
                  <a:schemeClr val="dk1"/>
                </a:solidFill>
                <a:latin typeface="Calibri"/>
                <a:ea typeface="Calibri"/>
                <a:cs typeface="Calibri"/>
                <a:sym typeface="Calibri"/>
              </a:rPr>
              <a:t>La rémunération juste</a:t>
            </a:r>
            <a:r>
              <a:rPr b="0" i="0" lang="fr-FR" sz="1600" u="none" cap="none" strike="noStrike">
                <a:solidFill>
                  <a:schemeClr val="dk1"/>
                </a:solidFill>
                <a:latin typeface="Calibri"/>
                <a:ea typeface="Calibri"/>
                <a:cs typeface="Calibri"/>
                <a:sym typeface="Calibri"/>
              </a:rPr>
              <a:t>: Ce que vous payez sert uniquement à payer les producteurs et les salariés de manière juste et pérenne</a:t>
            </a:r>
            <a:endParaRPr/>
          </a:p>
          <a:p>
            <a:pPr indent="-177800" lvl="0" marL="285750" marR="114300" rtl="0" algn="l">
              <a:lnSpc>
                <a:spcPct val="115000"/>
              </a:lnSpc>
              <a:spcBef>
                <a:spcPts val="0"/>
              </a:spcBef>
              <a:spcAft>
                <a:spcPts val="0"/>
              </a:spcAft>
              <a:buClr>
                <a:srgbClr val="000000"/>
              </a:buClr>
              <a:buSzPts val="1700"/>
              <a:buFont typeface="Arial"/>
              <a:buNone/>
            </a:pPr>
            <a:r>
              <a:t/>
            </a:r>
            <a:endParaRPr b="1" i="0" sz="1600" u="none" cap="none" strike="noStrike">
              <a:solidFill>
                <a:schemeClr val="dk1"/>
              </a:solidFill>
              <a:latin typeface="Calibri"/>
              <a:ea typeface="Calibri"/>
              <a:cs typeface="Calibri"/>
              <a:sym typeface="Calibri"/>
            </a:endParaRPr>
          </a:p>
          <a:p>
            <a:pPr indent="-285750" lvl="0" marL="285750" marR="114300" rtl="0" algn="l">
              <a:lnSpc>
                <a:spcPct val="115000"/>
              </a:lnSpc>
              <a:spcBef>
                <a:spcPts val="0"/>
              </a:spcBef>
              <a:spcAft>
                <a:spcPts val="0"/>
              </a:spcAft>
              <a:buClr>
                <a:srgbClr val="000000"/>
              </a:buClr>
              <a:buSzPts val="1700"/>
              <a:buFont typeface="Arial"/>
              <a:buChar char="•"/>
            </a:pPr>
            <a:r>
              <a:rPr b="0" i="0" lang="fr-FR" sz="1600" u="none" cap="none" strike="noStrike">
                <a:solidFill>
                  <a:schemeClr val="dk1"/>
                </a:solidFill>
                <a:latin typeface="Calibri"/>
                <a:ea typeface="Calibri"/>
                <a:cs typeface="Calibri"/>
                <a:sym typeface="Calibri"/>
              </a:rPr>
              <a:t>Contribuer à la </a:t>
            </a:r>
            <a:r>
              <a:rPr b="1" i="0" lang="fr-FR" sz="1600" u="none" cap="none" strike="noStrike">
                <a:solidFill>
                  <a:schemeClr val="dk1"/>
                </a:solidFill>
                <a:latin typeface="Calibri"/>
                <a:ea typeface="Calibri"/>
                <a:cs typeface="Calibri"/>
                <a:sym typeface="Calibri"/>
              </a:rPr>
              <a:t>relocalisation de filières</a:t>
            </a:r>
            <a:r>
              <a:rPr b="0" i="0" lang="fr-FR" sz="1600" u="none" cap="none" strike="noStrike">
                <a:solidFill>
                  <a:schemeClr val="dk1"/>
                </a:solidFill>
                <a:latin typeface="Calibri"/>
                <a:ea typeface="Calibri"/>
                <a:cs typeface="Calibri"/>
                <a:sym typeface="Calibri"/>
              </a:rPr>
              <a:t> Bio en PACA: légumineuses cuites, pâtes, yaourts</a:t>
            </a:r>
            <a:endParaRPr/>
          </a:p>
          <a:p>
            <a:pPr indent="-230187" lvl="8" marL="893762" marR="0" rtl="0" algn="just">
              <a:lnSpc>
                <a:spcPct val="100000"/>
              </a:lnSpc>
              <a:spcBef>
                <a:spcPts val="0"/>
              </a:spcBef>
              <a:spcAft>
                <a:spcPts val="0"/>
              </a:spcAft>
              <a:buClr>
                <a:schemeClr val="dk1"/>
              </a:buClr>
              <a:buSzPts val="2000"/>
              <a:buFont typeface="Noto Sans Symbols"/>
              <a:buNone/>
            </a:pPr>
            <a:r>
              <a:t/>
            </a:r>
            <a:endParaRPr b="0" i="0" sz="1600" u="none" cap="none" strike="noStrike">
              <a:solidFill>
                <a:schemeClr val="dk1"/>
              </a:solidFill>
              <a:latin typeface="Calibri"/>
              <a:ea typeface="Calibri"/>
              <a:cs typeface="Calibri"/>
              <a:sym typeface="Calibri"/>
            </a:endParaRPr>
          </a:p>
        </p:txBody>
      </p:sp>
      <p:sp>
        <p:nvSpPr>
          <p:cNvPr id="623" name="Google Shape;623;g36aaa2964f8_0_1556"/>
          <p:cNvSpPr/>
          <p:nvPr/>
        </p:nvSpPr>
        <p:spPr>
          <a:xfrm>
            <a:off x="0" y="14068"/>
            <a:ext cx="2979300" cy="68580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36aaa2964f8_0_1588"/>
          <p:cNvSpPr/>
          <p:nvPr/>
        </p:nvSpPr>
        <p:spPr>
          <a:xfrm>
            <a:off x="4165853" y="857250"/>
            <a:ext cx="6572633" cy="57300"/>
          </a:xfrm>
          <a:custGeom>
            <a:rect b="b" l="l" r="r" t="t"/>
            <a:pathLst>
              <a:path extrusionOk="0" h="120000" w="6229984">
                <a:moveTo>
                  <a:pt x="0" y="0"/>
                </a:moveTo>
                <a:lnTo>
                  <a:pt x="6229858" y="0"/>
                </a:lnTo>
              </a:path>
            </a:pathLst>
          </a:custGeom>
          <a:noFill/>
          <a:ln cap="flat" cmpd="sng" w="38100">
            <a:solidFill>
              <a:srgbClr val="B4CF15"/>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29" name="Google Shape;629;g36aaa2964f8_0_1588"/>
          <p:cNvSpPr txBox="1"/>
          <p:nvPr/>
        </p:nvSpPr>
        <p:spPr>
          <a:xfrm>
            <a:off x="2723875" y="310550"/>
            <a:ext cx="94623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fr-FR" sz="2000" u="none" cap="none" strike="noStrike">
                <a:solidFill>
                  <a:srgbClr val="FCBD05"/>
                </a:solidFill>
                <a:latin typeface="Calibri"/>
                <a:ea typeface="Calibri"/>
                <a:cs typeface="Calibri"/>
                <a:sym typeface="Calibri"/>
              </a:rPr>
              <a:t>Un exemple de création de filière : Les légumineuses précuites de PACA</a:t>
            </a:r>
            <a:endParaRPr b="0" i="0" sz="900" u="none" cap="none" strike="noStrike">
              <a:solidFill>
                <a:srgbClr val="000000"/>
              </a:solidFill>
              <a:latin typeface="Arial"/>
              <a:ea typeface="Arial"/>
              <a:cs typeface="Arial"/>
              <a:sym typeface="Arial"/>
            </a:endParaRPr>
          </a:p>
        </p:txBody>
      </p:sp>
      <p:pic>
        <p:nvPicPr>
          <p:cNvPr id="630" name="Google Shape;630;g36aaa2964f8_0_1588"/>
          <p:cNvPicPr preferRelativeResize="0"/>
          <p:nvPr/>
        </p:nvPicPr>
        <p:blipFill rotWithShape="1">
          <a:blip r:embed="rId3">
            <a:alphaModFix/>
          </a:blip>
          <a:srcRect b="0" l="0" r="0" t="0"/>
          <a:stretch/>
        </p:blipFill>
        <p:spPr>
          <a:xfrm>
            <a:off x="10239368" y="6257800"/>
            <a:ext cx="1952632" cy="523200"/>
          </a:xfrm>
          <a:prstGeom prst="rect">
            <a:avLst/>
          </a:prstGeom>
          <a:noFill/>
          <a:ln>
            <a:noFill/>
          </a:ln>
        </p:spPr>
      </p:pic>
      <p:sp>
        <p:nvSpPr>
          <p:cNvPr id="631" name="Google Shape;631;g36aaa2964f8_0_1588"/>
          <p:cNvSpPr txBox="1"/>
          <p:nvPr/>
        </p:nvSpPr>
        <p:spPr>
          <a:xfrm>
            <a:off x="3379842" y="1378466"/>
            <a:ext cx="6578400" cy="2665800"/>
          </a:xfrm>
          <a:prstGeom prst="rect">
            <a:avLst/>
          </a:prstGeom>
          <a:noFill/>
          <a:ln>
            <a:noFill/>
          </a:ln>
        </p:spPr>
        <p:txBody>
          <a:bodyPr anchorCtr="0" anchor="t" bIns="45700" lIns="91425" spcFirstLastPara="1" rIns="91425" wrap="square" tIns="45700">
            <a:spAutoFit/>
          </a:bodyPr>
          <a:lstStyle/>
          <a:p>
            <a:pPr indent="0" lvl="0" marL="0" marR="88900" rtl="0" algn="just">
              <a:lnSpc>
                <a:spcPct val="115000"/>
              </a:lnSpc>
              <a:spcBef>
                <a:spcPts val="0"/>
              </a:spcBef>
              <a:spcAft>
                <a:spcPts val="0"/>
              </a:spcAft>
              <a:buNone/>
            </a:pPr>
            <a:r>
              <a:rPr b="0" i="0" lang="fr-FR" sz="1600" u="none" cap="none" strike="noStrike">
                <a:solidFill>
                  <a:schemeClr val="dk1"/>
                </a:solidFill>
                <a:latin typeface="Calibri"/>
                <a:ea typeface="Calibri"/>
                <a:cs typeface="Calibri"/>
                <a:sym typeface="Calibri"/>
              </a:rPr>
              <a:t>Association de trois acteurs du territoire pour</a:t>
            </a:r>
            <a:r>
              <a:rPr b="1" i="0" lang="fr-FR" sz="1600" u="none" cap="none" strike="noStrike">
                <a:solidFill>
                  <a:schemeClr val="dk2"/>
                </a:solidFill>
                <a:latin typeface="Calibri"/>
                <a:ea typeface="Calibri"/>
                <a:cs typeface="Calibri"/>
                <a:sym typeface="Calibri"/>
              </a:rPr>
              <a:t> </a:t>
            </a:r>
            <a:r>
              <a:rPr b="0" i="0" lang="fr-FR" sz="1600" u="none" cap="none" strike="noStrike">
                <a:solidFill>
                  <a:srgbClr val="000000"/>
                </a:solidFill>
                <a:latin typeface="Calibri"/>
                <a:ea typeface="Calibri"/>
                <a:cs typeface="Calibri"/>
                <a:sym typeface="Calibri"/>
              </a:rPr>
              <a:t>vous proposer </a:t>
            </a:r>
            <a:r>
              <a:rPr b="1" i="0" lang="fr-FR" sz="1600" u="none" cap="none" strike="noStrike">
                <a:solidFill>
                  <a:schemeClr val="dk2"/>
                </a:solidFill>
                <a:latin typeface="Calibri"/>
                <a:ea typeface="Calibri"/>
                <a:cs typeface="Calibri"/>
                <a:sym typeface="Calibri"/>
              </a:rPr>
              <a:t>une gamme de légumineuses biologiques préparées</a:t>
            </a:r>
            <a:r>
              <a:rPr b="0" i="0" lang="fr-FR" sz="1600" u="none" cap="none" strike="noStrike">
                <a:solidFill>
                  <a:srgbClr val="000000"/>
                </a:solidFill>
                <a:latin typeface="Calibri"/>
                <a:ea typeface="Calibri"/>
                <a:cs typeface="Calibri"/>
                <a:sym typeface="Calibri"/>
              </a:rPr>
              <a:t>, prêtes à l’emploi et développée en région PACA.</a:t>
            </a:r>
            <a:endParaRPr/>
          </a:p>
          <a:p>
            <a:pPr indent="-184150" lvl="0" marL="285750" marR="88900" rtl="0" algn="just">
              <a:lnSpc>
                <a:spcPct val="115000"/>
              </a:lnSpc>
              <a:spcBef>
                <a:spcPts val="0"/>
              </a:spcBef>
              <a:spcAft>
                <a:spcPts val="0"/>
              </a:spcAft>
              <a:buClr>
                <a:srgbClr val="000000"/>
              </a:buClr>
              <a:buSzPts val="1600"/>
              <a:buFont typeface="Arial"/>
              <a:buNone/>
            </a:pPr>
            <a:r>
              <a:t/>
            </a:r>
            <a:endParaRPr b="1" i="0" sz="1600" u="none" cap="none" strike="noStrike">
              <a:solidFill>
                <a:schemeClr val="dk2"/>
              </a:solidFill>
              <a:latin typeface="Calibri"/>
              <a:ea typeface="Calibri"/>
              <a:cs typeface="Calibri"/>
              <a:sym typeface="Calibri"/>
            </a:endParaRPr>
          </a:p>
          <a:p>
            <a:pPr indent="-285750" lvl="0" marL="285750" marR="88900" rtl="0" algn="just">
              <a:lnSpc>
                <a:spcPct val="115000"/>
              </a:lnSpc>
              <a:spcBef>
                <a:spcPts val="0"/>
              </a:spcBef>
              <a:spcAft>
                <a:spcPts val="0"/>
              </a:spcAft>
              <a:buClr>
                <a:srgbClr val="000000"/>
              </a:buClr>
              <a:buSzPts val="1600"/>
              <a:buFont typeface="Arial"/>
              <a:buChar char="•"/>
            </a:pPr>
            <a:r>
              <a:rPr b="1" i="0" lang="fr-FR" sz="1600" u="none" cap="none" strike="noStrike">
                <a:solidFill>
                  <a:schemeClr val="dk2"/>
                </a:solidFill>
                <a:latin typeface="Calibri"/>
                <a:ea typeface="Calibri"/>
                <a:cs typeface="Calibri"/>
                <a:sym typeface="Calibri"/>
              </a:rPr>
              <a:t>Production</a:t>
            </a:r>
            <a:endParaRPr/>
          </a:p>
          <a:p>
            <a:pPr indent="0" lvl="0" marL="0" marR="88900" rtl="0" algn="just">
              <a:lnSpc>
                <a:spcPct val="115000"/>
              </a:lnSpc>
              <a:spcBef>
                <a:spcPts val="0"/>
              </a:spcBef>
              <a:spcAft>
                <a:spcPts val="0"/>
              </a:spcAft>
              <a:buNone/>
            </a:pPr>
            <a:r>
              <a:rPr b="0" i="0" lang="fr-FR" sz="1600" u="none" cap="none" strike="noStrike">
                <a:solidFill>
                  <a:srgbClr val="000000"/>
                </a:solidFill>
                <a:latin typeface="Calibri"/>
                <a:ea typeface="Calibri"/>
                <a:cs typeface="Calibri"/>
                <a:sym typeface="Calibri"/>
              </a:rPr>
              <a:t>Cultures de légumineuses Bio par les producteurs de la coopérative des Fermiers de Provence (Duransia), engagés dans des pratiques résilientes et respectueuses de l’environnement.</a:t>
            </a:r>
            <a:endParaRPr/>
          </a:p>
          <a:p>
            <a:pPr indent="0" lvl="0" marL="91440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20478A"/>
              </a:solidFill>
              <a:latin typeface="Calibri"/>
              <a:ea typeface="Calibri"/>
              <a:cs typeface="Calibri"/>
              <a:sym typeface="Calibri"/>
            </a:endParaRPr>
          </a:p>
        </p:txBody>
      </p:sp>
      <p:pic>
        <p:nvPicPr>
          <p:cNvPr id="632" name="Google Shape;632;g36aaa2964f8_0_1588"/>
          <p:cNvPicPr preferRelativeResize="0"/>
          <p:nvPr/>
        </p:nvPicPr>
        <p:blipFill rotWithShape="1">
          <a:blip r:embed="rId4">
            <a:alphaModFix/>
          </a:blip>
          <a:srcRect b="4858" l="1162" r="1162" t="11808"/>
          <a:stretch/>
        </p:blipFill>
        <p:spPr>
          <a:xfrm>
            <a:off x="9881451" y="1245783"/>
            <a:ext cx="2061828" cy="2197284"/>
          </a:xfrm>
          <a:prstGeom prst="rect">
            <a:avLst/>
          </a:prstGeom>
          <a:noFill/>
          <a:ln>
            <a:noFill/>
          </a:ln>
        </p:spPr>
      </p:pic>
      <p:sp>
        <p:nvSpPr>
          <p:cNvPr id="633" name="Google Shape;633;g36aaa2964f8_0_1588"/>
          <p:cNvSpPr txBox="1"/>
          <p:nvPr/>
        </p:nvSpPr>
        <p:spPr>
          <a:xfrm>
            <a:off x="3379841" y="3565985"/>
            <a:ext cx="8349600" cy="2604300"/>
          </a:xfrm>
          <a:prstGeom prst="rect">
            <a:avLst/>
          </a:prstGeom>
          <a:noFill/>
          <a:ln>
            <a:noFill/>
          </a:ln>
        </p:spPr>
        <p:txBody>
          <a:bodyPr anchorCtr="0" anchor="t" bIns="45700" lIns="91425" spcFirstLastPara="1" rIns="91425" wrap="square" tIns="45700">
            <a:spAutoFit/>
          </a:bodyPr>
          <a:lstStyle/>
          <a:p>
            <a:pPr indent="0" lvl="0" marL="0" marR="88900" rtl="0" algn="just">
              <a:lnSpc>
                <a:spcPct val="115000"/>
              </a:lnSpc>
              <a:spcBef>
                <a:spcPts val="0"/>
              </a:spcBef>
              <a:spcAft>
                <a:spcPts val="0"/>
              </a:spcAft>
              <a:buNone/>
            </a:pPr>
            <a:r>
              <a:t/>
            </a:r>
            <a:endParaRPr b="0" i="0" sz="1600" u="none" cap="none" strike="noStrike">
              <a:solidFill>
                <a:srgbClr val="000000"/>
              </a:solidFill>
              <a:latin typeface="Calibri"/>
              <a:ea typeface="Calibri"/>
              <a:cs typeface="Calibri"/>
              <a:sym typeface="Calibri"/>
            </a:endParaRPr>
          </a:p>
          <a:p>
            <a:pPr indent="-285750" lvl="0" marL="285750" marR="88900" rtl="0" algn="just">
              <a:lnSpc>
                <a:spcPct val="115000"/>
              </a:lnSpc>
              <a:spcBef>
                <a:spcPts val="0"/>
              </a:spcBef>
              <a:spcAft>
                <a:spcPts val="0"/>
              </a:spcAft>
              <a:buClr>
                <a:srgbClr val="000000"/>
              </a:buClr>
              <a:buSzPts val="1600"/>
              <a:buFont typeface="Arial"/>
              <a:buChar char="•"/>
            </a:pPr>
            <a:r>
              <a:rPr b="1" i="0" lang="fr-FR" sz="1600" u="none" cap="none" strike="noStrike">
                <a:solidFill>
                  <a:srgbClr val="1F497D"/>
                </a:solidFill>
                <a:latin typeface="Calibri"/>
                <a:ea typeface="Calibri"/>
                <a:cs typeface="Calibri"/>
                <a:sym typeface="Calibri"/>
              </a:rPr>
              <a:t>Transformation</a:t>
            </a:r>
            <a:endParaRPr/>
          </a:p>
          <a:p>
            <a:pPr indent="0" lvl="0" marL="0" marR="88900" rtl="0" algn="just">
              <a:lnSpc>
                <a:spcPct val="115000"/>
              </a:lnSpc>
              <a:spcBef>
                <a:spcPts val="0"/>
              </a:spcBef>
              <a:spcAft>
                <a:spcPts val="0"/>
              </a:spcAft>
              <a:buNone/>
            </a:pPr>
            <a:r>
              <a:rPr b="0" i="0" lang="fr-FR" sz="1600" u="none" cap="none" strike="noStrike">
                <a:solidFill>
                  <a:srgbClr val="000000"/>
                </a:solidFill>
                <a:latin typeface="Calibri"/>
                <a:ea typeface="Calibri"/>
                <a:cs typeface="Calibri"/>
                <a:sym typeface="Calibri"/>
              </a:rPr>
              <a:t>Les légumineuses sont transformées et préparées par la Conserverie familiale Davin à Carpentras et conditionnées dans des Doypacks ce qui permet d’avoir un produit prêt à l’emploi et qui favorise la maîtrise du coût-portion.</a:t>
            </a:r>
            <a:endParaRPr b="0" i="0" sz="1600" u="none" cap="none" strike="noStrike">
              <a:solidFill>
                <a:srgbClr val="000000"/>
              </a:solidFill>
              <a:latin typeface="Calibri"/>
              <a:ea typeface="Calibri"/>
              <a:cs typeface="Calibri"/>
              <a:sym typeface="Calibri"/>
            </a:endParaRPr>
          </a:p>
          <a:p>
            <a:pPr indent="-184150" lvl="0" marL="285750" marR="88900" rtl="0" algn="just">
              <a:lnSpc>
                <a:spcPct val="115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a:p>
            <a:pPr indent="-285750" lvl="0" marL="285750" marR="88900" rtl="0" algn="just">
              <a:lnSpc>
                <a:spcPct val="115000"/>
              </a:lnSpc>
              <a:spcBef>
                <a:spcPts val="0"/>
              </a:spcBef>
              <a:spcAft>
                <a:spcPts val="0"/>
              </a:spcAft>
              <a:buClr>
                <a:srgbClr val="000000"/>
              </a:buClr>
              <a:buSzPts val="1600"/>
              <a:buFont typeface="Arial"/>
              <a:buChar char="•"/>
            </a:pPr>
            <a:r>
              <a:rPr b="1" i="0" lang="fr-FR" sz="1600" u="none" cap="none" strike="noStrike">
                <a:solidFill>
                  <a:srgbClr val="1F497D"/>
                </a:solidFill>
                <a:latin typeface="Calibri"/>
                <a:ea typeface="Calibri"/>
                <a:cs typeface="Calibri"/>
                <a:sym typeface="Calibri"/>
              </a:rPr>
              <a:t>Distribution</a:t>
            </a:r>
            <a:endParaRPr/>
          </a:p>
          <a:p>
            <a:pPr indent="0" lvl="0" marL="0" marR="88900" rtl="0" algn="just">
              <a:lnSpc>
                <a:spcPct val="115000"/>
              </a:lnSpc>
              <a:spcBef>
                <a:spcPts val="0"/>
              </a:spcBef>
              <a:spcAft>
                <a:spcPts val="0"/>
              </a:spcAft>
              <a:buNone/>
            </a:pPr>
            <a:r>
              <a:rPr b="0" i="0" lang="fr-FR" sz="1600" u="none" cap="none" strike="noStrike">
                <a:solidFill>
                  <a:srgbClr val="000000"/>
                </a:solidFill>
                <a:latin typeface="Calibri"/>
                <a:ea typeface="Calibri"/>
                <a:cs typeface="Calibri"/>
                <a:sym typeface="Calibri"/>
              </a:rPr>
              <a:t>Manger Bio en Provence est le contact privilégié des communes pour la distribution de cette nouvelle gamme bio et locale auprès de la restauration collective</a:t>
            </a:r>
            <a:endParaRPr b="0" i="0" sz="1600" u="none" cap="none" strike="noStrike">
              <a:solidFill>
                <a:srgbClr val="000000"/>
              </a:solidFill>
              <a:latin typeface="Calibri"/>
              <a:ea typeface="Calibri"/>
              <a:cs typeface="Calibri"/>
              <a:sym typeface="Calibri"/>
            </a:endParaRPr>
          </a:p>
        </p:txBody>
      </p:sp>
      <p:sp>
        <p:nvSpPr>
          <p:cNvPr id="634" name="Google Shape;634;g36aaa2964f8_0_1588"/>
          <p:cNvSpPr/>
          <p:nvPr/>
        </p:nvSpPr>
        <p:spPr>
          <a:xfrm>
            <a:off x="0" y="0"/>
            <a:ext cx="2979300" cy="68580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5" name="Google Shape;635;g36aaa2964f8_0_1588"/>
          <p:cNvSpPr/>
          <p:nvPr/>
        </p:nvSpPr>
        <p:spPr>
          <a:xfrm>
            <a:off x="0" y="14068"/>
            <a:ext cx="2979300" cy="68580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g36aaa2964f8_0_1622"/>
          <p:cNvPicPr preferRelativeResize="0"/>
          <p:nvPr/>
        </p:nvPicPr>
        <p:blipFill rotWithShape="1">
          <a:blip r:embed="rId3">
            <a:alphaModFix/>
          </a:blip>
          <a:srcRect b="0" l="0" r="0" t="0"/>
          <a:stretch/>
        </p:blipFill>
        <p:spPr>
          <a:xfrm>
            <a:off x="534393" y="-354193"/>
            <a:ext cx="10997699" cy="767827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g3694d01e2a6_0_61"/>
          <p:cNvSpPr txBox="1"/>
          <p:nvPr>
            <p:ph type="title"/>
          </p:nvPr>
        </p:nvSpPr>
        <p:spPr>
          <a:xfrm>
            <a:off x="838200" y="365125"/>
            <a:ext cx="10515600" cy="108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fr-FR" sz="3459"/>
              <a:t>Témoignage de la cuisine centrale de Pernes les Fontaines (84)</a:t>
            </a:r>
            <a:endParaRPr sz="3459"/>
          </a:p>
        </p:txBody>
      </p:sp>
      <p:sp>
        <p:nvSpPr>
          <p:cNvPr id="647" name="Google Shape;647;g3694d01e2a6_0_61"/>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solidFill>
                <a:srgbClr val="333333"/>
              </a:solidFill>
            </a:endParaRPr>
          </a:p>
          <a:p>
            <a:pPr indent="0" lvl="0" marL="0" rtl="0" algn="l">
              <a:spcBef>
                <a:spcPts val="1000"/>
              </a:spcBef>
              <a:spcAft>
                <a:spcPts val="0"/>
              </a:spcAft>
              <a:buNone/>
            </a:pPr>
            <a:r>
              <a:t/>
            </a:r>
            <a:endParaRPr>
              <a:solidFill>
                <a:srgbClr val="333333"/>
              </a:solidFill>
            </a:endParaRPr>
          </a:p>
          <a:p>
            <a:pPr indent="0" lvl="0" marL="0" rtl="0" algn="l">
              <a:lnSpc>
                <a:spcPct val="150000"/>
              </a:lnSpc>
              <a:spcBef>
                <a:spcPts val="1000"/>
              </a:spcBef>
              <a:spcAft>
                <a:spcPts val="0"/>
              </a:spcAft>
              <a:buNone/>
            </a:pPr>
            <a:r>
              <a:rPr lang="fr-FR">
                <a:solidFill>
                  <a:srgbClr val="333333"/>
                </a:solidFill>
              </a:rPr>
              <a:t>Christophe FROMENTOUX - </a:t>
            </a:r>
            <a:r>
              <a:rPr i="1" lang="fr-FR">
                <a:solidFill>
                  <a:srgbClr val="333333"/>
                </a:solidFill>
              </a:rPr>
              <a:t>Sodexo</a:t>
            </a:r>
            <a:endParaRPr i="1">
              <a:solidFill>
                <a:srgbClr val="333333"/>
              </a:solidFill>
            </a:endParaRPr>
          </a:p>
          <a:p>
            <a:pPr indent="0" lvl="0" marL="0" rtl="0" algn="l">
              <a:spcBef>
                <a:spcPts val="1000"/>
              </a:spcBef>
              <a:spcAft>
                <a:spcPts val="0"/>
              </a:spcAft>
              <a:buNone/>
            </a:pPr>
            <a:r>
              <a:t/>
            </a:r>
            <a:endParaRPr>
              <a:solidFill>
                <a:srgbClr val="333333"/>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36aaa2964f8_0_1216"/>
          <p:cNvSpPr txBox="1"/>
          <p:nvPr>
            <p:ph type="title"/>
          </p:nvPr>
        </p:nvSpPr>
        <p:spPr>
          <a:xfrm>
            <a:off x="4112764" y="2250190"/>
            <a:ext cx="80793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Arial"/>
              <a:buNone/>
            </a:pPr>
            <a:r>
              <a:rPr lang="fr-FR" sz="5400"/>
              <a:t>Temps d’échanges </a:t>
            </a:r>
            <a:endParaRPr/>
          </a:p>
        </p:txBody>
      </p:sp>
      <p:pic>
        <p:nvPicPr>
          <p:cNvPr descr="Questions" id="654" name="Google Shape;654;g36aaa2964f8_0_1216"/>
          <p:cNvPicPr preferRelativeResize="0"/>
          <p:nvPr/>
        </p:nvPicPr>
        <p:blipFill rotWithShape="1">
          <a:blip r:embed="rId3">
            <a:alphaModFix/>
          </a:blip>
          <a:srcRect b="0" l="0" r="0" t="0"/>
          <a:stretch/>
        </p:blipFill>
        <p:spPr>
          <a:xfrm>
            <a:off x="2801951" y="2337733"/>
            <a:ext cx="1310813" cy="131081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g36aaa2964f8_0_1234"/>
          <p:cNvSpPr txBox="1"/>
          <p:nvPr>
            <p:ph type="title"/>
          </p:nvPr>
        </p:nvSpPr>
        <p:spPr>
          <a:xfrm>
            <a:off x="838200" y="365125"/>
            <a:ext cx="10515600" cy="1087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990"/>
              <a:buNone/>
            </a:pPr>
            <a:r>
              <a:rPr lang="fr-FR" sz="3459"/>
              <a:t>Présentation </a:t>
            </a:r>
            <a:r>
              <a:rPr lang="fr-FR" sz="3459"/>
              <a:t>d'Échanges</a:t>
            </a:r>
            <a:r>
              <a:rPr lang="fr-FR" sz="3459"/>
              <a:t> Paysans 04-05</a:t>
            </a:r>
            <a:endParaRPr sz="3459"/>
          </a:p>
        </p:txBody>
      </p:sp>
      <p:sp>
        <p:nvSpPr>
          <p:cNvPr id="661" name="Google Shape;661;g36aaa2964f8_0_1234"/>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solidFill>
                <a:srgbClr val="333333"/>
              </a:solidFill>
            </a:endParaRPr>
          </a:p>
          <a:p>
            <a:pPr indent="0" lvl="0" marL="0" rtl="0" algn="l">
              <a:spcBef>
                <a:spcPts val="1000"/>
              </a:spcBef>
              <a:spcAft>
                <a:spcPts val="0"/>
              </a:spcAft>
              <a:buNone/>
            </a:pPr>
            <a:r>
              <a:t/>
            </a:r>
            <a:endParaRPr>
              <a:solidFill>
                <a:srgbClr val="333333"/>
              </a:solidFill>
            </a:endParaRPr>
          </a:p>
          <a:p>
            <a:pPr indent="0" lvl="0" marL="0" rtl="0" algn="l">
              <a:lnSpc>
                <a:spcPct val="150000"/>
              </a:lnSpc>
              <a:spcBef>
                <a:spcPts val="1000"/>
              </a:spcBef>
              <a:spcAft>
                <a:spcPts val="0"/>
              </a:spcAft>
              <a:buNone/>
            </a:pPr>
            <a:r>
              <a:rPr lang="fr-FR">
                <a:solidFill>
                  <a:srgbClr val="333333"/>
                </a:solidFill>
              </a:rPr>
              <a:t>Pauline ANDRE - </a:t>
            </a:r>
            <a:r>
              <a:rPr i="1" lang="fr-FR">
                <a:solidFill>
                  <a:srgbClr val="333333"/>
                </a:solidFill>
              </a:rPr>
              <a:t>Echanges Paysans </a:t>
            </a:r>
            <a:endParaRPr i="1">
              <a:solidFill>
                <a:srgbClr val="333333"/>
              </a:solidFill>
            </a:endParaRPr>
          </a:p>
          <a:p>
            <a:pPr indent="0" lvl="0" marL="0" rtl="0" algn="l">
              <a:spcBef>
                <a:spcPts val="1000"/>
              </a:spcBef>
              <a:spcAft>
                <a:spcPts val="0"/>
              </a:spcAft>
              <a:buNone/>
            </a:pPr>
            <a:r>
              <a:t/>
            </a:r>
            <a:endParaRPr>
              <a:solidFill>
                <a:srgbClr val="333333"/>
              </a:solidFill>
            </a:endParaRPr>
          </a:p>
        </p:txBody>
      </p:sp>
      <p:pic>
        <p:nvPicPr>
          <p:cNvPr id="662" name="Google Shape;662;g36aaa2964f8_0_1234"/>
          <p:cNvPicPr preferRelativeResize="0"/>
          <p:nvPr/>
        </p:nvPicPr>
        <p:blipFill>
          <a:blip r:embed="rId3">
            <a:alphaModFix/>
          </a:blip>
          <a:stretch>
            <a:fillRect/>
          </a:stretch>
        </p:blipFill>
        <p:spPr>
          <a:xfrm>
            <a:off x="4154975" y="4028175"/>
            <a:ext cx="6550150" cy="21486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g3694d01e2a6_0_78"/>
          <p:cNvSpPr txBox="1"/>
          <p:nvPr>
            <p:ph type="title"/>
          </p:nvPr>
        </p:nvSpPr>
        <p:spPr>
          <a:xfrm>
            <a:off x="649550" y="0"/>
            <a:ext cx="10515600" cy="12078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Echanges Paysans 04-05</a:t>
            </a:r>
            <a:endParaRPr/>
          </a:p>
        </p:txBody>
      </p:sp>
      <p:sp>
        <p:nvSpPr>
          <p:cNvPr id="669" name="Google Shape;669;g3694d01e2a6_0_78"/>
          <p:cNvSpPr txBox="1"/>
          <p:nvPr>
            <p:ph idx="1" type="body"/>
          </p:nvPr>
        </p:nvSpPr>
        <p:spPr>
          <a:xfrm>
            <a:off x="0" y="1488650"/>
            <a:ext cx="8367000" cy="5257200"/>
          </a:xfrm>
          <a:prstGeom prst="rect">
            <a:avLst/>
          </a:prstGeom>
        </p:spPr>
        <p:txBody>
          <a:bodyPr anchorCtr="0" anchor="t" bIns="45700" lIns="91425" spcFirstLastPara="1" rIns="91425" wrap="square" tIns="45700">
            <a:noAutofit/>
          </a:bodyPr>
          <a:lstStyle/>
          <a:p>
            <a:pPr indent="-330200" lvl="0" marL="457200" rtl="0" algn="l">
              <a:lnSpc>
                <a:spcPct val="100000"/>
              </a:lnSpc>
              <a:spcBef>
                <a:spcPts val="1000"/>
              </a:spcBef>
              <a:spcAft>
                <a:spcPts val="0"/>
              </a:spcAft>
              <a:buClr>
                <a:srgbClr val="333333"/>
              </a:buClr>
              <a:buSzPts val="1600"/>
              <a:buFont typeface="Arial"/>
              <a:buChar char="-"/>
            </a:pPr>
            <a:r>
              <a:rPr lang="fr-FR" sz="1600">
                <a:solidFill>
                  <a:srgbClr val="333333"/>
                </a:solidFill>
                <a:latin typeface="Arial"/>
                <a:ea typeface="Arial"/>
                <a:cs typeface="Arial"/>
                <a:sym typeface="Arial"/>
              </a:rPr>
              <a:t>Association créée en 2012, transformation en SCIC en 2021. Administrée par </a:t>
            </a:r>
            <a:r>
              <a:rPr lang="fr-FR" sz="1600">
                <a:solidFill>
                  <a:srgbClr val="333333"/>
                </a:solidFill>
                <a:latin typeface="Arial"/>
                <a:ea typeface="Arial"/>
                <a:cs typeface="Arial"/>
                <a:sym typeface="Arial"/>
              </a:rPr>
              <a:t>23</a:t>
            </a:r>
            <a:r>
              <a:rPr lang="fr-FR" sz="1600">
                <a:solidFill>
                  <a:srgbClr val="333333"/>
                </a:solidFill>
                <a:latin typeface="Arial"/>
                <a:ea typeface="Arial"/>
                <a:cs typeface="Arial"/>
                <a:sym typeface="Arial"/>
              </a:rPr>
              <a:t> producteurs, 9 salariés, 5 clients et 9 partenaires (citoyens engagés dans le développement durable et associations)</a:t>
            </a:r>
            <a:endParaRPr sz="1600">
              <a:solidFill>
                <a:srgbClr val="333333"/>
              </a:solidFill>
              <a:latin typeface="Arial"/>
              <a:ea typeface="Arial"/>
              <a:cs typeface="Arial"/>
              <a:sym typeface="Arial"/>
            </a:endParaRPr>
          </a:p>
          <a:p>
            <a:pPr indent="0" lvl="0" marL="0" rtl="0" algn="l">
              <a:lnSpc>
                <a:spcPct val="100000"/>
              </a:lnSpc>
              <a:spcBef>
                <a:spcPts val="1000"/>
              </a:spcBef>
              <a:spcAft>
                <a:spcPts val="0"/>
              </a:spcAft>
              <a:buNone/>
            </a:pPr>
            <a:r>
              <a:t/>
            </a:r>
            <a:endParaRPr sz="1600">
              <a:solidFill>
                <a:srgbClr val="333333"/>
              </a:solidFill>
              <a:latin typeface="Arial"/>
              <a:ea typeface="Arial"/>
              <a:cs typeface="Arial"/>
              <a:sym typeface="Arial"/>
            </a:endParaRPr>
          </a:p>
          <a:p>
            <a:pPr indent="-330200" lvl="0" marL="457200" rtl="0" algn="l">
              <a:lnSpc>
                <a:spcPct val="100000"/>
              </a:lnSpc>
              <a:spcBef>
                <a:spcPts val="1000"/>
              </a:spcBef>
              <a:spcAft>
                <a:spcPts val="0"/>
              </a:spcAft>
              <a:buClr>
                <a:srgbClr val="333333"/>
              </a:buClr>
              <a:buSzPts val="1600"/>
              <a:buFont typeface="Arial"/>
              <a:buChar char="-"/>
            </a:pPr>
            <a:r>
              <a:rPr lang="fr-FR" sz="1600">
                <a:solidFill>
                  <a:srgbClr val="333333"/>
                </a:solidFill>
                <a:latin typeface="Arial"/>
                <a:ea typeface="Arial"/>
                <a:cs typeface="Arial"/>
                <a:sym typeface="Arial"/>
              </a:rPr>
              <a:t> Proposer les produits de notre territoire aux professionnels de la restauration commerciale et collective</a:t>
            </a:r>
            <a:endParaRPr sz="1600">
              <a:solidFill>
                <a:srgbClr val="333333"/>
              </a:solidFill>
              <a:latin typeface="Arial"/>
              <a:ea typeface="Arial"/>
              <a:cs typeface="Arial"/>
              <a:sym typeface="Arial"/>
            </a:endParaRPr>
          </a:p>
          <a:p>
            <a:pPr indent="0" lvl="0" marL="0" rtl="0" algn="l">
              <a:lnSpc>
                <a:spcPct val="100000"/>
              </a:lnSpc>
              <a:spcBef>
                <a:spcPts val="1000"/>
              </a:spcBef>
              <a:spcAft>
                <a:spcPts val="0"/>
              </a:spcAft>
              <a:buNone/>
            </a:pPr>
            <a:r>
              <a:t/>
            </a:r>
            <a:endParaRPr sz="1600">
              <a:solidFill>
                <a:srgbClr val="333333"/>
              </a:solidFill>
              <a:latin typeface="Arial"/>
              <a:ea typeface="Arial"/>
              <a:cs typeface="Arial"/>
              <a:sym typeface="Arial"/>
            </a:endParaRPr>
          </a:p>
          <a:p>
            <a:pPr indent="-330200" lvl="0" marL="457200" rtl="0" algn="l">
              <a:lnSpc>
                <a:spcPct val="100000"/>
              </a:lnSpc>
              <a:spcBef>
                <a:spcPts val="1000"/>
              </a:spcBef>
              <a:spcAft>
                <a:spcPts val="0"/>
              </a:spcAft>
              <a:buClr>
                <a:srgbClr val="333333"/>
              </a:buClr>
              <a:buSzPts val="1600"/>
              <a:buFont typeface="Arial"/>
              <a:buChar char="-"/>
            </a:pPr>
            <a:r>
              <a:rPr lang="fr-FR" sz="1600">
                <a:solidFill>
                  <a:srgbClr val="333333"/>
                </a:solidFill>
                <a:latin typeface="Arial"/>
                <a:ea typeface="Arial"/>
                <a:cs typeface="Arial"/>
                <a:sym typeface="Arial"/>
              </a:rPr>
              <a:t>60 fournisseurs actifs, issus des Hautes Alpes et départements limitrophes</a:t>
            </a:r>
            <a:endParaRPr sz="1600">
              <a:solidFill>
                <a:srgbClr val="333333"/>
              </a:solidFill>
              <a:latin typeface="Arial"/>
              <a:ea typeface="Arial"/>
              <a:cs typeface="Arial"/>
              <a:sym typeface="Arial"/>
            </a:endParaRPr>
          </a:p>
          <a:p>
            <a:pPr indent="0" lvl="0" marL="457200" rtl="0" algn="l">
              <a:lnSpc>
                <a:spcPct val="100000"/>
              </a:lnSpc>
              <a:spcBef>
                <a:spcPts val="1000"/>
              </a:spcBef>
              <a:spcAft>
                <a:spcPts val="0"/>
              </a:spcAft>
              <a:buNone/>
            </a:pPr>
            <a:r>
              <a:t/>
            </a:r>
            <a:endParaRPr sz="1600">
              <a:solidFill>
                <a:srgbClr val="333333"/>
              </a:solidFill>
              <a:latin typeface="Arial"/>
              <a:ea typeface="Arial"/>
              <a:cs typeface="Arial"/>
              <a:sym typeface="Arial"/>
            </a:endParaRPr>
          </a:p>
          <a:p>
            <a:pPr indent="-330200" lvl="0" marL="457200" rtl="0" algn="l">
              <a:lnSpc>
                <a:spcPct val="100000"/>
              </a:lnSpc>
              <a:spcBef>
                <a:spcPts val="1000"/>
              </a:spcBef>
              <a:spcAft>
                <a:spcPts val="0"/>
              </a:spcAft>
              <a:buClr>
                <a:srgbClr val="333333"/>
              </a:buClr>
              <a:buSzPts val="1600"/>
              <a:buFont typeface="Arial"/>
              <a:buChar char="-"/>
            </a:pPr>
            <a:r>
              <a:rPr lang="fr-FR" sz="1600">
                <a:solidFill>
                  <a:srgbClr val="333333"/>
                </a:solidFill>
                <a:latin typeface="Arial"/>
                <a:ea typeface="Arial"/>
                <a:cs typeface="Arial"/>
                <a:sym typeface="Arial"/>
              </a:rPr>
              <a:t>Nos clients : Ville de Briançon, Ville de Gap, cuisine centrale de l’UPC, Refuges, magasins coopératifs etc…</a:t>
            </a:r>
            <a:endParaRPr sz="1600">
              <a:solidFill>
                <a:srgbClr val="333333"/>
              </a:solidFill>
              <a:latin typeface="Arial"/>
              <a:ea typeface="Arial"/>
              <a:cs typeface="Arial"/>
              <a:sym typeface="Arial"/>
            </a:endParaRPr>
          </a:p>
          <a:p>
            <a:pPr indent="0" lvl="0" marL="457200" rtl="0" algn="l">
              <a:lnSpc>
                <a:spcPct val="100000"/>
              </a:lnSpc>
              <a:spcBef>
                <a:spcPts val="1000"/>
              </a:spcBef>
              <a:spcAft>
                <a:spcPts val="0"/>
              </a:spcAft>
              <a:buNone/>
            </a:pPr>
            <a:r>
              <a:t/>
            </a:r>
            <a:endParaRPr sz="1600">
              <a:solidFill>
                <a:srgbClr val="333333"/>
              </a:solidFill>
              <a:latin typeface="Arial"/>
              <a:ea typeface="Arial"/>
              <a:cs typeface="Arial"/>
              <a:sym typeface="Arial"/>
            </a:endParaRPr>
          </a:p>
          <a:p>
            <a:pPr indent="-330200" lvl="0" marL="457200" rtl="0" algn="l">
              <a:lnSpc>
                <a:spcPct val="100000"/>
              </a:lnSpc>
              <a:spcBef>
                <a:spcPts val="1000"/>
              </a:spcBef>
              <a:spcAft>
                <a:spcPts val="0"/>
              </a:spcAft>
              <a:buClr>
                <a:srgbClr val="333333"/>
              </a:buClr>
              <a:buSzPts val="1600"/>
              <a:buFont typeface="Arial"/>
              <a:buChar char="-"/>
            </a:pPr>
            <a:r>
              <a:rPr lang="fr-FR" sz="1600">
                <a:solidFill>
                  <a:srgbClr val="333333"/>
                </a:solidFill>
                <a:latin typeface="Arial"/>
                <a:ea typeface="Arial"/>
                <a:cs typeface="Arial"/>
                <a:sym typeface="Arial"/>
              </a:rPr>
              <a:t>9 salariés : conseillers commerciaux, logisticienne, livreurs, préparateur de commandes/ Suivi qualité et administratio</a:t>
            </a:r>
            <a:r>
              <a:rPr lang="fr-FR" sz="1600">
                <a:solidFill>
                  <a:srgbClr val="333333"/>
                </a:solidFill>
                <a:latin typeface="Arial"/>
                <a:ea typeface="Arial"/>
                <a:cs typeface="Arial"/>
                <a:sym typeface="Arial"/>
              </a:rPr>
              <a:t>n</a:t>
            </a:r>
            <a:endParaRPr sz="1600">
              <a:solidFill>
                <a:srgbClr val="333333"/>
              </a:solidFill>
              <a:latin typeface="Arial"/>
              <a:ea typeface="Arial"/>
              <a:cs typeface="Arial"/>
              <a:sym typeface="Arial"/>
            </a:endParaRPr>
          </a:p>
          <a:p>
            <a:pPr indent="-330200" lvl="0" marL="457200" rtl="0" algn="l">
              <a:lnSpc>
                <a:spcPct val="100000"/>
              </a:lnSpc>
              <a:spcBef>
                <a:spcPts val="0"/>
              </a:spcBef>
              <a:spcAft>
                <a:spcPts val="0"/>
              </a:spcAft>
              <a:buClr>
                <a:srgbClr val="333333"/>
              </a:buClr>
              <a:buSzPts val="1600"/>
              <a:buFont typeface="Arial"/>
              <a:buChar char="-"/>
            </a:pPr>
            <a:r>
              <a:rPr lang="fr-FR" sz="1600">
                <a:solidFill>
                  <a:srgbClr val="333333"/>
                </a:solidFill>
                <a:latin typeface="Arial"/>
                <a:ea typeface="Arial"/>
                <a:cs typeface="Arial"/>
                <a:sym typeface="Arial"/>
              </a:rPr>
              <a:t>1 entrepôt de 150m² sur Gap, 60m² de chambres froides</a:t>
            </a:r>
            <a:endParaRPr sz="1600">
              <a:solidFill>
                <a:srgbClr val="333333"/>
              </a:solidFill>
              <a:latin typeface="Arial"/>
              <a:ea typeface="Arial"/>
              <a:cs typeface="Arial"/>
              <a:sym typeface="Arial"/>
            </a:endParaRPr>
          </a:p>
        </p:txBody>
      </p:sp>
      <p:pic>
        <p:nvPicPr>
          <p:cNvPr id="670" name="Google Shape;670;g3694d01e2a6_0_78"/>
          <p:cNvPicPr preferRelativeResize="0"/>
          <p:nvPr/>
        </p:nvPicPr>
        <p:blipFill>
          <a:blip r:embed="rId3">
            <a:alphaModFix/>
          </a:blip>
          <a:stretch>
            <a:fillRect/>
          </a:stretch>
        </p:blipFill>
        <p:spPr>
          <a:xfrm>
            <a:off x="8074200" y="3350325"/>
            <a:ext cx="4055501" cy="2403000"/>
          </a:xfrm>
          <a:prstGeom prst="rect">
            <a:avLst/>
          </a:prstGeom>
          <a:noFill/>
          <a:ln>
            <a:noFill/>
          </a:ln>
        </p:spPr>
      </p:pic>
      <p:pic>
        <p:nvPicPr>
          <p:cNvPr id="671" name="Google Shape;671;g3694d01e2a6_0_78"/>
          <p:cNvPicPr preferRelativeResize="0"/>
          <p:nvPr/>
        </p:nvPicPr>
        <p:blipFill>
          <a:blip r:embed="rId4">
            <a:alphaModFix/>
          </a:blip>
          <a:stretch>
            <a:fillRect/>
          </a:stretch>
        </p:blipFill>
        <p:spPr>
          <a:xfrm>
            <a:off x="8687025" y="788275"/>
            <a:ext cx="3442675" cy="2392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33d36f2768d_1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Qui participe à ce webinaire ?</a:t>
            </a:r>
            <a:endParaRPr/>
          </a:p>
        </p:txBody>
      </p:sp>
      <p:sp>
        <p:nvSpPr>
          <p:cNvPr id="350" name="Google Shape;350;g33d36f2768d_1_0"/>
          <p:cNvSpPr txBox="1"/>
          <p:nvPr/>
        </p:nvSpPr>
        <p:spPr>
          <a:xfrm>
            <a:off x="6760525" y="2546700"/>
            <a:ext cx="3759000" cy="2933700"/>
          </a:xfrm>
          <a:prstGeom prst="rect">
            <a:avLst/>
          </a:prstGeom>
          <a:noFill/>
          <a:ln>
            <a:noFill/>
          </a:ln>
        </p:spPr>
        <p:txBody>
          <a:bodyPr anchorCtr="0" anchor="t" bIns="91425" lIns="91425" spcFirstLastPara="1" rIns="91425" wrap="square" tIns="91425">
            <a:spAutoFit/>
          </a:bodyPr>
          <a:lstStyle/>
          <a:p>
            <a:pPr indent="-349250" lvl="0" marL="457200" rtl="0" algn="l">
              <a:lnSpc>
                <a:spcPct val="140000"/>
              </a:lnSpc>
              <a:spcBef>
                <a:spcPts val="1400"/>
              </a:spcBef>
              <a:spcAft>
                <a:spcPts val="0"/>
              </a:spcAft>
              <a:buSzPts val="1900"/>
              <a:buFont typeface="Montserrat"/>
              <a:buChar char="●"/>
            </a:pPr>
            <a:r>
              <a:rPr lang="fr-FR" sz="1900">
                <a:latin typeface="Montserrat"/>
                <a:ea typeface="Montserrat"/>
                <a:cs typeface="Montserrat"/>
                <a:sym typeface="Montserrat"/>
              </a:rPr>
              <a:t>14 collèges / lycées</a:t>
            </a:r>
            <a:endParaRPr sz="1900">
              <a:latin typeface="Montserrat"/>
              <a:ea typeface="Montserrat"/>
              <a:cs typeface="Montserrat"/>
              <a:sym typeface="Montserrat"/>
            </a:endParaRPr>
          </a:p>
          <a:p>
            <a:pPr indent="-349250" lvl="0" marL="457200" rtl="0" algn="l">
              <a:lnSpc>
                <a:spcPct val="140000"/>
              </a:lnSpc>
              <a:spcBef>
                <a:spcPts val="0"/>
              </a:spcBef>
              <a:spcAft>
                <a:spcPts val="0"/>
              </a:spcAft>
              <a:buSzPts val="1900"/>
              <a:buFont typeface="Montserrat"/>
              <a:buChar char="●"/>
            </a:pPr>
            <a:r>
              <a:rPr lang="fr-FR" sz="1900">
                <a:latin typeface="Montserrat"/>
                <a:ea typeface="Montserrat"/>
                <a:cs typeface="Montserrat"/>
                <a:sym typeface="Montserrat"/>
              </a:rPr>
              <a:t>12 communes</a:t>
            </a:r>
            <a:endParaRPr sz="1900">
              <a:latin typeface="Montserrat"/>
              <a:ea typeface="Montserrat"/>
              <a:cs typeface="Montserrat"/>
              <a:sym typeface="Montserrat"/>
            </a:endParaRPr>
          </a:p>
          <a:p>
            <a:pPr indent="-349250" lvl="0" marL="457200" rtl="0" algn="l">
              <a:lnSpc>
                <a:spcPct val="140000"/>
              </a:lnSpc>
              <a:spcBef>
                <a:spcPts val="0"/>
              </a:spcBef>
              <a:spcAft>
                <a:spcPts val="0"/>
              </a:spcAft>
              <a:buSzPts val="1900"/>
              <a:buFont typeface="Montserrat"/>
              <a:buChar char="●"/>
            </a:pPr>
            <a:r>
              <a:rPr lang="fr-FR" sz="1900">
                <a:latin typeface="Montserrat"/>
                <a:ea typeface="Montserrat"/>
                <a:cs typeface="Montserrat"/>
                <a:sym typeface="Montserrat"/>
              </a:rPr>
              <a:t>12 EPCI</a:t>
            </a:r>
            <a:endParaRPr sz="1900">
              <a:latin typeface="Montserrat"/>
              <a:ea typeface="Montserrat"/>
              <a:cs typeface="Montserrat"/>
              <a:sym typeface="Montserrat"/>
            </a:endParaRPr>
          </a:p>
          <a:p>
            <a:pPr indent="-349250" lvl="0" marL="457200" rtl="0" algn="l">
              <a:lnSpc>
                <a:spcPct val="140000"/>
              </a:lnSpc>
              <a:spcBef>
                <a:spcPts val="0"/>
              </a:spcBef>
              <a:spcAft>
                <a:spcPts val="0"/>
              </a:spcAft>
              <a:buSzPts val="1900"/>
              <a:buFont typeface="Montserrat"/>
              <a:buChar char="●"/>
            </a:pPr>
            <a:r>
              <a:rPr lang="fr-FR" sz="1900">
                <a:latin typeface="Montserrat"/>
                <a:ea typeface="Montserrat"/>
                <a:cs typeface="Montserrat"/>
                <a:sym typeface="Montserrat"/>
              </a:rPr>
              <a:t>4 départements</a:t>
            </a:r>
            <a:endParaRPr sz="1900">
              <a:latin typeface="Montserrat"/>
              <a:ea typeface="Montserrat"/>
              <a:cs typeface="Montserrat"/>
              <a:sym typeface="Montserrat"/>
            </a:endParaRPr>
          </a:p>
          <a:p>
            <a:pPr indent="-349250" lvl="0" marL="457200" rtl="0" algn="l">
              <a:lnSpc>
                <a:spcPct val="140000"/>
              </a:lnSpc>
              <a:spcBef>
                <a:spcPts val="0"/>
              </a:spcBef>
              <a:spcAft>
                <a:spcPts val="0"/>
              </a:spcAft>
              <a:buSzPts val="1900"/>
              <a:buFont typeface="Montserrat"/>
              <a:buChar char="●"/>
            </a:pPr>
            <a:r>
              <a:rPr lang="fr-FR" sz="1900">
                <a:latin typeface="Montserrat"/>
                <a:ea typeface="Montserrat"/>
                <a:cs typeface="Montserrat"/>
                <a:sym typeface="Montserrat"/>
              </a:rPr>
              <a:t>1 EHPAD</a:t>
            </a:r>
            <a:endParaRPr sz="1900">
              <a:latin typeface="Montserrat"/>
              <a:ea typeface="Montserrat"/>
              <a:cs typeface="Montserrat"/>
              <a:sym typeface="Montserrat"/>
            </a:endParaRPr>
          </a:p>
          <a:p>
            <a:pPr indent="-349250" lvl="0" marL="457200" rtl="0" algn="l">
              <a:lnSpc>
                <a:spcPct val="140000"/>
              </a:lnSpc>
              <a:spcBef>
                <a:spcPts val="0"/>
              </a:spcBef>
              <a:spcAft>
                <a:spcPts val="0"/>
              </a:spcAft>
              <a:buSzPts val="1900"/>
              <a:buFont typeface="Montserrat"/>
              <a:buChar char="●"/>
            </a:pPr>
            <a:r>
              <a:rPr lang="fr-FR" sz="1900">
                <a:latin typeface="Montserrat"/>
                <a:ea typeface="Montserrat"/>
                <a:cs typeface="Montserrat"/>
                <a:sym typeface="Montserrat"/>
              </a:rPr>
              <a:t>1 CCAS</a:t>
            </a:r>
            <a:endParaRPr sz="1900">
              <a:latin typeface="Montserrat"/>
              <a:ea typeface="Montserrat"/>
              <a:cs typeface="Montserrat"/>
              <a:sym typeface="Montserrat"/>
            </a:endParaRPr>
          </a:p>
          <a:p>
            <a:pPr indent="-349250" lvl="0" marL="457200" rtl="0" algn="l">
              <a:lnSpc>
                <a:spcPct val="140000"/>
              </a:lnSpc>
              <a:spcBef>
                <a:spcPts val="0"/>
              </a:spcBef>
              <a:spcAft>
                <a:spcPts val="0"/>
              </a:spcAft>
              <a:buSzPts val="1900"/>
              <a:buFont typeface="Montserrat"/>
              <a:buChar char="●"/>
            </a:pPr>
            <a:r>
              <a:rPr lang="fr-FR" sz="1900">
                <a:latin typeface="Montserrat"/>
                <a:ea typeface="Montserrat"/>
                <a:cs typeface="Montserrat"/>
                <a:sym typeface="Montserrat"/>
              </a:rPr>
              <a:t>12 Autres</a:t>
            </a:r>
            <a:endParaRPr sz="1900">
              <a:latin typeface="Montserrat"/>
              <a:ea typeface="Montserrat"/>
              <a:cs typeface="Montserrat"/>
              <a:sym typeface="Montserrat"/>
            </a:endParaRPr>
          </a:p>
        </p:txBody>
      </p:sp>
      <p:pic>
        <p:nvPicPr>
          <p:cNvPr id="351" name="Google Shape;351;g33d36f2768d_1_0"/>
          <p:cNvPicPr preferRelativeResize="0"/>
          <p:nvPr/>
        </p:nvPicPr>
        <p:blipFill>
          <a:blip r:embed="rId3">
            <a:alphaModFix/>
          </a:blip>
          <a:stretch>
            <a:fillRect/>
          </a:stretch>
        </p:blipFill>
        <p:spPr>
          <a:xfrm>
            <a:off x="1428825" y="1909250"/>
            <a:ext cx="3918926" cy="42086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g36973f3b66d_0_1"/>
          <p:cNvSpPr txBox="1"/>
          <p:nvPr>
            <p:ph type="title"/>
          </p:nvPr>
        </p:nvSpPr>
        <p:spPr>
          <a:xfrm>
            <a:off x="174075" y="229600"/>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b="1" lang="fr-FR" sz="3100">
                <a:latin typeface="Arial"/>
                <a:ea typeface="Arial"/>
                <a:cs typeface="Arial"/>
                <a:sym typeface="Arial"/>
              </a:rPr>
              <a:t>L’OFFRE DES ALPES DU SUD</a:t>
            </a:r>
            <a:endParaRPr b="1" sz="3100">
              <a:latin typeface="Arial"/>
              <a:ea typeface="Arial"/>
              <a:cs typeface="Arial"/>
              <a:sym typeface="Arial"/>
            </a:endParaRPr>
          </a:p>
        </p:txBody>
      </p:sp>
      <p:sp>
        <p:nvSpPr>
          <p:cNvPr id="678" name="Google Shape;678;g36973f3b66d_0_1"/>
          <p:cNvSpPr txBox="1"/>
          <p:nvPr>
            <p:ph idx="1" type="body"/>
          </p:nvPr>
        </p:nvSpPr>
        <p:spPr>
          <a:xfrm>
            <a:off x="838200" y="1825625"/>
            <a:ext cx="5181600" cy="4351200"/>
          </a:xfrm>
          <a:prstGeom prst="rect">
            <a:avLst/>
          </a:prstGeom>
        </p:spPr>
        <p:txBody>
          <a:bodyPr anchorCtr="0" anchor="t" bIns="45700" lIns="91425" spcFirstLastPara="1" rIns="91425" wrap="square" tIns="45700">
            <a:noAutofit/>
          </a:bodyPr>
          <a:lstStyle/>
          <a:p>
            <a:pPr indent="0" lvl="0" marL="0" rtl="0" algn="l">
              <a:lnSpc>
                <a:spcPct val="70000"/>
              </a:lnSpc>
              <a:spcBef>
                <a:spcPts val="1000"/>
              </a:spcBef>
              <a:spcAft>
                <a:spcPts val="0"/>
              </a:spcAft>
              <a:buSzPts val="523"/>
              <a:buNone/>
            </a:pPr>
            <a:r>
              <a:t/>
            </a:r>
            <a:endParaRPr sz="1629">
              <a:solidFill>
                <a:schemeClr val="dk1"/>
              </a:solidFill>
              <a:latin typeface="Arial"/>
              <a:ea typeface="Arial"/>
              <a:cs typeface="Arial"/>
              <a:sym typeface="Arial"/>
            </a:endParaRPr>
          </a:p>
          <a:p>
            <a:pPr indent="0" lvl="0" marL="0" rtl="0" algn="l">
              <a:lnSpc>
                <a:spcPct val="70000"/>
              </a:lnSpc>
              <a:spcBef>
                <a:spcPts val="1000"/>
              </a:spcBef>
              <a:spcAft>
                <a:spcPts val="0"/>
              </a:spcAft>
              <a:buSzPts val="523"/>
              <a:buNone/>
            </a:pPr>
            <a:r>
              <a:rPr lang="fr-FR" sz="1629">
                <a:solidFill>
                  <a:schemeClr val="dk1"/>
                </a:solidFill>
                <a:latin typeface="Arial"/>
                <a:ea typeface="Arial"/>
                <a:cs typeface="Arial"/>
                <a:sym typeface="Arial"/>
              </a:rPr>
              <a:t>Fruits et légumes</a:t>
            </a:r>
            <a:endParaRPr sz="1629">
              <a:solidFill>
                <a:schemeClr val="dk1"/>
              </a:solidFill>
              <a:latin typeface="Arial"/>
              <a:ea typeface="Arial"/>
              <a:cs typeface="Arial"/>
              <a:sym typeface="Arial"/>
            </a:endParaRPr>
          </a:p>
          <a:p>
            <a:pPr indent="0" lvl="0" marL="0" rtl="0" algn="l">
              <a:lnSpc>
                <a:spcPct val="70000"/>
              </a:lnSpc>
              <a:spcBef>
                <a:spcPts val="1000"/>
              </a:spcBef>
              <a:spcAft>
                <a:spcPts val="0"/>
              </a:spcAft>
              <a:buSzPts val="523"/>
              <a:buNone/>
            </a:pPr>
            <a:r>
              <a:t/>
            </a:r>
            <a:endParaRPr sz="1629">
              <a:solidFill>
                <a:schemeClr val="dk1"/>
              </a:solidFill>
              <a:latin typeface="Arial"/>
              <a:ea typeface="Arial"/>
              <a:cs typeface="Arial"/>
              <a:sym typeface="Arial"/>
            </a:endParaRPr>
          </a:p>
          <a:p>
            <a:pPr indent="0" lvl="0" marL="0" rtl="0" algn="l">
              <a:lnSpc>
                <a:spcPct val="70000"/>
              </a:lnSpc>
              <a:spcBef>
                <a:spcPts val="1000"/>
              </a:spcBef>
              <a:spcAft>
                <a:spcPts val="0"/>
              </a:spcAft>
              <a:buSzPts val="523"/>
              <a:buNone/>
            </a:pPr>
            <a:r>
              <a:rPr lang="fr-FR" sz="1629">
                <a:solidFill>
                  <a:schemeClr val="dk1"/>
                </a:solidFill>
                <a:latin typeface="Arial"/>
                <a:ea typeface="Arial"/>
                <a:cs typeface="Arial"/>
                <a:sym typeface="Arial"/>
              </a:rPr>
              <a:t>Produits laitiers: Yaourts, fromages blanc, fromages</a:t>
            </a:r>
            <a:endParaRPr sz="1629">
              <a:solidFill>
                <a:schemeClr val="dk1"/>
              </a:solidFill>
              <a:latin typeface="Arial"/>
              <a:ea typeface="Arial"/>
              <a:cs typeface="Arial"/>
              <a:sym typeface="Arial"/>
            </a:endParaRPr>
          </a:p>
          <a:p>
            <a:pPr indent="0" lvl="0" marL="0" rtl="0" algn="l">
              <a:lnSpc>
                <a:spcPct val="70000"/>
              </a:lnSpc>
              <a:spcBef>
                <a:spcPts val="1000"/>
              </a:spcBef>
              <a:spcAft>
                <a:spcPts val="0"/>
              </a:spcAft>
              <a:buSzPts val="523"/>
              <a:buNone/>
            </a:pPr>
            <a:r>
              <a:t/>
            </a:r>
            <a:endParaRPr sz="1629">
              <a:solidFill>
                <a:schemeClr val="dk1"/>
              </a:solidFill>
              <a:latin typeface="Arial"/>
              <a:ea typeface="Arial"/>
              <a:cs typeface="Arial"/>
              <a:sym typeface="Arial"/>
            </a:endParaRPr>
          </a:p>
          <a:p>
            <a:pPr indent="0" lvl="0" marL="0" rtl="0" algn="l">
              <a:lnSpc>
                <a:spcPct val="70000"/>
              </a:lnSpc>
              <a:spcBef>
                <a:spcPts val="1000"/>
              </a:spcBef>
              <a:spcAft>
                <a:spcPts val="0"/>
              </a:spcAft>
              <a:buSzPts val="523"/>
              <a:buNone/>
            </a:pPr>
            <a:r>
              <a:rPr lang="fr-FR" sz="1629">
                <a:solidFill>
                  <a:schemeClr val="dk1"/>
                </a:solidFill>
                <a:latin typeface="Arial"/>
                <a:ea typeface="Arial"/>
                <a:cs typeface="Arial"/>
                <a:sym typeface="Arial"/>
              </a:rPr>
              <a:t>Viandes porcine, ovine et bovine</a:t>
            </a:r>
            <a:endParaRPr sz="1629">
              <a:solidFill>
                <a:schemeClr val="dk1"/>
              </a:solidFill>
              <a:latin typeface="Arial"/>
              <a:ea typeface="Arial"/>
              <a:cs typeface="Arial"/>
              <a:sym typeface="Arial"/>
            </a:endParaRPr>
          </a:p>
          <a:p>
            <a:pPr indent="0" lvl="0" marL="0" rtl="0" algn="l">
              <a:lnSpc>
                <a:spcPct val="70000"/>
              </a:lnSpc>
              <a:spcBef>
                <a:spcPts val="1000"/>
              </a:spcBef>
              <a:spcAft>
                <a:spcPts val="0"/>
              </a:spcAft>
              <a:buSzPts val="523"/>
              <a:buNone/>
            </a:pPr>
            <a:r>
              <a:t/>
            </a:r>
            <a:endParaRPr sz="1629">
              <a:solidFill>
                <a:schemeClr val="dk1"/>
              </a:solidFill>
              <a:latin typeface="Arial"/>
              <a:ea typeface="Arial"/>
              <a:cs typeface="Arial"/>
              <a:sym typeface="Arial"/>
            </a:endParaRPr>
          </a:p>
          <a:p>
            <a:pPr indent="0" lvl="0" marL="0" rtl="0" algn="l">
              <a:lnSpc>
                <a:spcPct val="70000"/>
              </a:lnSpc>
              <a:spcBef>
                <a:spcPts val="1000"/>
              </a:spcBef>
              <a:spcAft>
                <a:spcPts val="0"/>
              </a:spcAft>
              <a:buSzPts val="523"/>
              <a:buNone/>
            </a:pPr>
            <a:r>
              <a:rPr lang="fr-FR" sz="1629">
                <a:solidFill>
                  <a:schemeClr val="dk1"/>
                </a:solidFill>
                <a:latin typeface="Arial"/>
                <a:ea typeface="Arial"/>
                <a:cs typeface="Arial"/>
                <a:sym typeface="Arial"/>
              </a:rPr>
              <a:t>Epicerie Locale: Légumineuses, céréales, jus, vin…</a:t>
            </a:r>
            <a:endParaRPr sz="1629">
              <a:solidFill>
                <a:schemeClr val="dk1"/>
              </a:solidFill>
              <a:latin typeface="Arial"/>
              <a:ea typeface="Arial"/>
              <a:cs typeface="Arial"/>
              <a:sym typeface="Arial"/>
            </a:endParaRPr>
          </a:p>
          <a:p>
            <a:pPr indent="0" lvl="0" marL="0" rtl="0" algn="l">
              <a:lnSpc>
                <a:spcPct val="70000"/>
              </a:lnSpc>
              <a:spcBef>
                <a:spcPts val="1000"/>
              </a:spcBef>
              <a:spcAft>
                <a:spcPts val="0"/>
              </a:spcAft>
              <a:buSzPts val="523"/>
              <a:buNone/>
            </a:pPr>
            <a:r>
              <a:t/>
            </a:r>
            <a:endParaRPr sz="1629">
              <a:solidFill>
                <a:schemeClr val="dk1"/>
              </a:solidFill>
              <a:latin typeface="Arial"/>
              <a:ea typeface="Arial"/>
              <a:cs typeface="Arial"/>
              <a:sym typeface="Arial"/>
            </a:endParaRPr>
          </a:p>
          <a:p>
            <a:pPr indent="0" lvl="0" marL="0" rtl="0" algn="l">
              <a:lnSpc>
                <a:spcPct val="70000"/>
              </a:lnSpc>
              <a:spcBef>
                <a:spcPts val="1000"/>
              </a:spcBef>
              <a:spcAft>
                <a:spcPts val="0"/>
              </a:spcAft>
              <a:buSzPts val="523"/>
              <a:buNone/>
            </a:pPr>
            <a:r>
              <a:t/>
            </a:r>
            <a:endParaRPr sz="1629">
              <a:solidFill>
                <a:schemeClr val="dk1"/>
              </a:solidFill>
              <a:latin typeface="Arial"/>
              <a:ea typeface="Arial"/>
              <a:cs typeface="Arial"/>
              <a:sym typeface="Arial"/>
            </a:endParaRPr>
          </a:p>
          <a:p>
            <a:pPr indent="0" lvl="0" marL="0" rtl="0" algn="l">
              <a:lnSpc>
                <a:spcPct val="70000"/>
              </a:lnSpc>
              <a:spcBef>
                <a:spcPts val="1000"/>
              </a:spcBef>
              <a:spcAft>
                <a:spcPts val="0"/>
              </a:spcAft>
              <a:buSzPts val="523"/>
              <a:buNone/>
            </a:pPr>
            <a:r>
              <a:rPr i="1" lang="fr-FR" sz="1629">
                <a:solidFill>
                  <a:schemeClr val="accent3"/>
                </a:solidFill>
                <a:latin typeface="Arial"/>
                <a:ea typeface="Arial"/>
                <a:cs typeface="Arial"/>
                <a:sym typeface="Arial"/>
              </a:rPr>
              <a:t>En agriculture Biologique et conventionnelle</a:t>
            </a:r>
            <a:endParaRPr i="1" sz="1629">
              <a:solidFill>
                <a:schemeClr val="accent3"/>
              </a:solidFill>
              <a:latin typeface="Arial"/>
              <a:ea typeface="Arial"/>
              <a:cs typeface="Arial"/>
              <a:sym typeface="Arial"/>
            </a:endParaRPr>
          </a:p>
          <a:p>
            <a:pPr indent="0" lvl="0" marL="0" rtl="0" algn="l">
              <a:lnSpc>
                <a:spcPct val="70000"/>
              </a:lnSpc>
              <a:spcBef>
                <a:spcPts val="1000"/>
              </a:spcBef>
              <a:spcAft>
                <a:spcPts val="0"/>
              </a:spcAft>
              <a:buSzPts val="523"/>
              <a:buNone/>
            </a:pPr>
            <a:r>
              <a:rPr i="1" lang="fr-FR" sz="1629">
                <a:solidFill>
                  <a:schemeClr val="accent3"/>
                </a:solidFill>
                <a:latin typeface="Arial"/>
                <a:ea typeface="Arial"/>
                <a:cs typeface="Arial"/>
                <a:sym typeface="Arial"/>
              </a:rPr>
              <a:t>Certification HVE de l’offre non biologique : en progression constante</a:t>
            </a:r>
            <a:endParaRPr i="1" sz="1629">
              <a:solidFill>
                <a:schemeClr val="accent3"/>
              </a:solidFill>
              <a:latin typeface="Arial"/>
              <a:ea typeface="Arial"/>
              <a:cs typeface="Arial"/>
              <a:sym typeface="Arial"/>
            </a:endParaRPr>
          </a:p>
        </p:txBody>
      </p:sp>
      <p:pic>
        <p:nvPicPr>
          <p:cNvPr id="679" name="Google Shape;679;g36973f3b66d_0_1"/>
          <p:cNvPicPr preferRelativeResize="0"/>
          <p:nvPr/>
        </p:nvPicPr>
        <p:blipFill>
          <a:blip r:embed="rId3">
            <a:alphaModFix/>
          </a:blip>
          <a:stretch>
            <a:fillRect/>
          </a:stretch>
        </p:blipFill>
        <p:spPr>
          <a:xfrm>
            <a:off x="6199300" y="73025"/>
            <a:ext cx="5476875" cy="1752600"/>
          </a:xfrm>
          <a:prstGeom prst="rect">
            <a:avLst/>
          </a:prstGeom>
          <a:noFill/>
          <a:ln>
            <a:noFill/>
          </a:ln>
        </p:spPr>
      </p:pic>
      <p:pic>
        <p:nvPicPr>
          <p:cNvPr id="680" name="Google Shape;680;g36973f3b66d_0_1"/>
          <p:cNvPicPr preferRelativeResize="0"/>
          <p:nvPr/>
        </p:nvPicPr>
        <p:blipFill>
          <a:blip r:embed="rId4">
            <a:alphaModFix/>
          </a:blip>
          <a:stretch>
            <a:fillRect/>
          </a:stretch>
        </p:blipFill>
        <p:spPr>
          <a:xfrm>
            <a:off x="5957376" y="2188025"/>
            <a:ext cx="3102300" cy="4051950"/>
          </a:xfrm>
          <a:prstGeom prst="rect">
            <a:avLst/>
          </a:prstGeom>
          <a:noFill/>
          <a:ln>
            <a:noFill/>
          </a:ln>
        </p:spPr>
      </p:pic>
      <p:pic>
        <p:nvPicPr>
          <p:cNvPr id="681" name="Google Shape;681;g36973f3b66d_0_1"/>
          <p:cNvPicPr preferRelativeResize="0"/>
          <p:nvPr/>
        </p:nvPicPr>
        <p:blipFill>
          <a:blip r:embed="rId5">
            <a:alphaModFix/>
          </a:blip>
          <a:stretch>
            <a:fillRect/>
          </a:stretch>
        </p:blipFill>
        <p:spPr>
          <a:xfrm>
            <a:off x="9059675" y="2052501"/>
            <a:ext cx="2984000" cy="2249350"/>
          </a:xfrm>
          <a:prstGeom prst="rect">
            <a:avLst/>
          </a:prstGeom>
          <a:noFill/>
          <a:ln>
            <a:noFill/>
          </a:ln>
        </p:spPr>
      </p:pic>
      <p:pic>
        <p:nvPicPr>
          <p:cNvPr id="682" name="Google Shape;682;g36973f3b66d_0_1"/>
          <p:cNvPicPr preferRelativeResize="0"/>
          <p:nvPr/>
        </p:nvPicPr>
        <p:blipFill>
          <a:blip r:embed="rId6">
            <a:alphaModFix/>
          </a:blip>
          <a:stretch>
            <a:fillRect/>
          </a:stretch>
        </p:blipFill>
        <p:spPr>
          <a:xfrm>
            <a:off x="9239175" y="4663500"/>
            <a:ext cx="1335150" cy="1473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36aaa2964f8_0_1222"/>
          <p:cNvSpPr txBox="1"/>
          <p:nvPr>
            <p:ph type="title"/>
          </p:nvPr>
        </p:nvSpPr>
        <p:spPr>
          <a:xfrm>
            <a:off x="4112764" y="2250190"/>
            <a:ext cx="80793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Arial"/>
              <a:buNone/>
            </a:pPr>
            <a:r>
              <a:rPr lang="fr-FR" sz="5400"/>
              <a:t>Temps d’échanges </a:t>
            </a:r>
            <a:endParaRPr/>
          </a:p>
        </p:txBody>
      </p:sp>
      <p:pic>
        <p:nvPicPr>
          <p:cNvPr descr="Questions" id="689" name="Google Shape;689;g36aaa2964f8_0_1222"/>
          <p:cNvPicPr preferRelativeResize="0"/>
          <p:nvPr/>
        </p:nvPicPr>
        <p:blipFill rotWithShape="1">
          <a:blip r:embed="rId3">
            <a:alphaModFix/>
          </a:blip>
          <a:srcRect b="0" l="0" r="0" t="0"/>
          <a:stretch/>
        </p:blipFill>
        <p:spPr>
          <a:xfrm>
            <a:off x="2801951" y="2337733"/>
            <a:ext cx="1310813" cy="131081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g3694d01e2a6_0_90"/>
          <p:cNvSpPr txBox="1"/>
          <p:nvPr>
            <p:ph type="title"/>
          </p:nvPr>
        </p:nvSpPr>
        <p:spPr>
          <a:xfrm>
            <a:off x="5669700" y="1439047"/>
            <a:ext cx="6118200" cy="28425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Montserrat Black"/>
              <a:buNone/>
            </a:pPr>
            <a:r>
              <a:rPr lang="fr-FR"/>
              <a:t>L’animation d’un collectif de mara</a:t>
            </a:r>
            <a:r>
              <a:rPr lang="fr-FR"/>
              <a:t>îchers pour alimenter les cantines du territoire</a:t>
            </a:r>
            <a:endParaRPr/>
          </a:p>
        </p:txBody>
      </p:sp>
      <p:sp>
        <p:nvSpPr>
          <p:cNvPr id="696" name="Google Shape;696;g3694d01e2a6_0_90"/>
          <p:cNvSpPr txBox="1"/>
          <p:nvPr/>
        </p:nvSpPr>
        <p:spPr>
          <a:xfrm>
            <a:off x="5669700" y="4455750"/>
            <a:ext cx="6399600" cy="2037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000"/>
              </a:spcBef>
              <a:spcAft>
                <a:spcPts val="0"/>
              </a:spcAft>
              <a:buNone/>
            </a:pPr>
            <a:r>
              <a:rPr lang="fr-FR" sz="2800">
                <a:solidFill>
                  <a:srgbClr val="333333"/>
                </a:solidFill>
                <a:latin typeface="Montserrat ExtraBold"/>
                <a:ea typeface="Montserrat ExtraBold"/>
                <a:cs typeface="Montserrat ExtraBold"/>
                <a:sym typeface="Montserrat ExtraBold"/>
              </a:rPr>
              <a:t>Exemple du GIEE RESTOCO animé par l’ADEAR 04</a:t>
            </a:r>
            <a:endParaRPr sz="2800">
              <a:solidFill>
                <a:srgbClr val="333333"/>
              </a:solidFill>
              <a:latin typeface="Montserrat ExtraBold"/>
              <a:ea typeface="Montserrat ExtraBold"/>
              <a:cs typeface="Montserrat ExtraBold"/>
              <a:sym typeface="Montserrat ExtraBold"/>
            </a:endParaRPr>
          </a:p>
          <a:p>
            <a:pPr indent="0" lvl="0" marL="0" rtl="0" algn="l">
              <a:lnSpc>
                <a:spcPct val="150000"/>
              </a:lnSpc>
              <a:spcBef>
                <a:spcPts val="1000"/>
              </a:spcBef>
              <a:spcAft>
                <a:spcPts val="0"/>
              </a:spcAft>
              <a:buNone/>
            </a:pPr>
            <a:r>
              <a:rPr lang="fr-FR" sz="2800">
                <a:solidFill>
                  <a:srgbClr val="333333"/>
                </a:solidFill>
                <a:latin typeface="Montserrat"/>
                <a:ea typeface="Montserrat"/>
                <a:cs typeface="Montserrat"/>
                <a:sym typeface="Montserrat"/>
              </a:rPr>
              <a:t>Mathilde CROSNIER</a:t>
            </a:r>
            <a:endParaRPr sz="2800">
              <a:solidFill>
                <a:srgbClr val="333333"/>
              </a:solidFill>
              <a:latin typeface="Montserrat"/>
              <a:ea typeface="Montserrat"/>
              <a:cs typeface="Montserrat"/>
              <a:sym typeface="Montserrat"/>
            </a:endParaRPr>
          </a:p>
        </p:txBody>
      </p:sp>
      <p:pic>
        <p:nvPicPr>
          <p:cNvPr id="697" name="Google Shape;697;g3694d01e2a6_0_90"/>
          <p:cNvPicPr preferRelativeResize="0"/>
          <p:nvPr/>
        </p:nvPicPr>
        <p:blipFill>
          <a:blip r:embed="rId3">
            <a:alphaModFix/>
          </a:blip>
          <a:stretch>
            <a:fillRect/>
          </a:stretch>
        </p:blipFill>
        <p:spPr>
          <a:xfrm>
            <a:off x="9913000" y="5429000"/>
            <a:ext cx="2278995" cy="1429000"/>
          </a:xfrm>
          <a:prstGeom prst="rect">
            <a:avLst/>
          </a:prstGeom>
          <a:noFill/>
          <a:ln>
            <a:noFill/>
          </a:ln>
        </p:spPr>
      </p:pic>
      <p:pic>
        <p:nvPicPr>
          <p:cNvPr id="698" name="Google Shape;698;g3694d01e2a6_0_90" title="IMG_9759.JPG"/>
          <p:cNvPicPr preferRelativeResize="0"/>
          <p:nvPr/>
        </p:nvPicPr>
        <p:blipFill>
          <a:blip r:embed="rId4">
            <a:alphaModFix/>
          </a:blip>
          <a:stretch>
            <a:fillRect/>
          </a:stretch>
        </p:blipFill>
        <p:spPr>
          <a:xfrm>
            <a:off x="-138300" y="-130750"/>
            <a:ext cx="5364900" cy="357572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3694d01e2a6_0_95"/>
          <p:cNvSpPr txBox="1"/>
          <p:nvPr>
            <p:ph type="title"/>
          </p:nvPr>
        </p:nvSpPr>
        <p:spPr>
          <a:xfrm>
            <a:off x="838200" y="365125"/>
            <a:ext cx="9508800" cy="11241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fr-FR"/>
              <a:t>Exemple du GIEE RESTOCO - ADEAR 04</a:t>
            </a:r>
            <a:endParaRPr/>
          </a:p>
        </p:txBody>
      </p:sp>
      <p:sp>
        <p:nvSpPr>
          <p:cNvPr id="705" name="Google Shape;705;g3694d01e2a6_0_95"/>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lnSpcReduction="10000"/>
          </a:bodyPr>
          <a:lstStyle/>
          <a:p>
            <a:pPr indent="0" lvl="0" marL="457200" rtl="0" algn="l">
              <a:spcBef>
                <a:spcPts val="1000"/>
              </a:spcBef>
              <a:spcAft>
                <a:spcPts val="0"/>
              </a:spcAft>
              <a:buNone/>
            </a:pPr>
            <a:r>
              <a:rPr lang="fr-FR" sz="2600">
                <a:solidFill>
                  <a:srgbClr val="333333"/>
                </a:solidFill>
              </a:rPr>
              <a:t>Association pour le Développement de l’Emploi Agricole et Rural des Alpes de Haute Provence</a:t>
            </a:r>
            <a:endParaRPr sz="2600">
              <a:solidFill>
                <a:srgbClr val="333333"/>
              </a:solidFill>
            </a:endParaRPr>
          </a:p>
          <a:p>
            <a:pPr indent="0" lvl="0" marL="457200" rtl="0" algn="l">
              <a:spcBef>
                <a:spcPts val="1000"/>
              </a:spcBef>
              <a:spcAft>
                <a:spcPts val="0"/>
              </a:spcAft>
              <a:buNone/>
            </a:pPr>
            <a:r>
              <a:t/>
            </a:r>
            <a:endParaRPr sz="2600">
              <a:solidFill>
                <a:srgbClr val="333333"/>
              </a:solidFill>
            </a:endParaRPr>
          </a:p>
          <a:p>
            <a:pPr indent="-393700" lvl="0" marL="457200" rtl="0" algn="l">
              <a:spcBef>
                <a:spcPts val="1000"/>
              </a:spcBef>
              <a:spcAft>
                <a:spcPts val="0"/>
              </a:spcAft>
              <a:buClr>
                <a:srgbClr val="333333"/>
              </a:buClr>
              <a:buSzPts val="2600"/>
              <a:buChar char="•"/>
            </a:pPr>
            <a:r>
              <a:rPr lang="fr-FR" sz="2600">
                <a:solidFill>
                  <a:srgbClr val="333333"/>
                </a:solidFill>
                <a:latin typeface="Montserrat"/>
                <a:ea typeface="Montserrat"/>
                <a:cs typeface="Montserrat"/>
                <a:sym typeface="Montserrat"/>
              </a:rPr>
              <a:t>Accompagnement des porteurs de projets agricoles de l’émergence de l’idée à l’installation effective</a:t>
            </a:r>
            <a:endParaRPr sz="2600">
              <a:solidFill>
                <a:srgbClr val="333333"/>
              </a:solidFill>
              <a:latin typeface="Montserrat"/>
              <a:ea typeface="Montserrat"/>
              <a:cs typeface="Montserrat"/>
              <a:sym typeface="Montserrat"/>
            </a:endParaRPr>
          </a:p>
          <a:p>
            <a:pPr indent="0" lvl="0" marL="914400" rtl="0" algn="l">
              <a:spcBef>
                <a:spcPts val="1000"/>
              </a:spcBef>
              <a:spcAft>
                <a:spcPts val="0"/>
              </a:spcAft>
              <a:buNone/>
            </a:pPr>
            <a:r>
              <a:t/>
            </a:r>
            <a:endParaRPr sz="2600">
              <a:solidFill>
                <a:srgbClr val="333333"/>
              </a:solidFill>
              <a:latin typeface="Montserrat"/>
              <a:ea typeface="Montserrat"/>
              <a:cs typeface="Montserrat"/>
              <a:sym typeface="Montserrat"/>
            </a:endParaRPr>
          </a:p>
          <a:p>
            <a:pPr indent="-393700" lvl="0" marL="457200" rtl="0" algn="l">
              <a:spcBef>
                <a:spcPts val="1000"/>
              </a:spcBef>
              <a:spcAft>
                <a:spcPts val="0"/>
              </a:spcAft>
              <a:buClr>
                <a:srgbClr val="333333"/>
              </a:buClr>
              <a:buSzPts val="2600"/>
              <a:buFont typeface="Montserrat"/>
              <a:buChar char="•"/>
            </a:pPr>
            <a:r>
              <a:rPr lang="fr-FR" sz="2600">
                <a:solidFill>
                  <a:srgbClr val="333333"/>
                </a:solidFill>
                <a:latin typeface="Montserrat"/>
                <a:ea typeface="Montserrat"/>
                <a:cs typeface="Montserrat"/>
                <a:sym typeface="Montserrat"/>
              </a:rPr>
              <a:t>Animation de projets de territoires, dont plusieurs GIEE</a:t>
            </a:r>
            <a:endParaRPr sz="2600">
              <a:solidFill>
                <a:srgbClr val="333333"/>
              </a:solidFill>
              <a:latin typeface="Montserrat"/>
              <a:ea typeface="Montserrat"/>
              <a:cs typeface="Montserrat"/>
              <a:sym typeface="Montserrat"/>
            </a:endParaRPr>
          </a:p>
          <a:p>
            <a:pPr indent="0" lvl="0" marL="914400" rtl="0" algn="l">
              <a:spcBef>
                <a:spcPts val="1000"/>
              </a:spcBef>
              <a:spcAft>
                <a:spcPts val="0"/>
              </a:spcAft>
              <a:buNone/>
            </a:pPr>
            <a:r>
              <a:rPr lang="fr-FR" sz="2600">
                <a:solidFill>
                  <a:srgbClr val="333333"/>
                </a:solidFill>
                <a:latin typeface="Montserrat"/>
                <a:ea typeface="Montserrat"/>
                <a:cs typeface="Montserrat"/>
                <a:sym typeface="Montserrat"/>
              </a:rPr>
              <a:t>GIEE RESTOCO : </a:t>
            </a:r>
            <a:endParaRPr sz="2600">
              <a:solidFill>
                <a:srgbClr val="333333"/>
              </a:solidFill>
              <a:latin typeface="Montserrat"/>
              <a:ea typeface="Montserrat"/>
              <a:cs typeface="Montserrat"/>
              <a:sym typeface="Montserrat"/>
            </a:endParaRPr>
          </a:p>
          <a:p>
            <a:pPr indent="457200" lvl="0" marL="914400" rtl="0" algn="l">
              <a:spcBef>
                <a:spcPts val="1000"/>
              </a:spcBef>
              <a:spcAft>
                <a:spcPts val="0"/>
              </a:spcAft>
              <a:buNone/>
            </a:pPr>
            <a:r>
              <a:rPr lang="fr-FR" sz="2600">
                <a:solidFill>
                  <a:srgbClr val="333333"/>
                </a:solidFill>
                <a:latin typeface="Montserrat"/>
                <a:ea typeface="Montserrat"/>
                <a:cs typeface="Montserrat"/>
                <a:sym typeface="Montserrat"/>
              </a:rPr>
              <a:t>émergence octobre 2022-juillet 2023</a:t>
            </a:r>
            <a:endParaRPr sz="2600">
              <a:solidFill>
                <a:srgbClr val="333333"/>
              </a:solidFill>
              <a:latin typeface="Montserrat"/>
              <a:ea typeface="Montserrat"/>
              <a:cs typeface="Montserrat"/>
              <a:sym typeface="Montserrat"/>
            </a:endParaRPr>
          </a:p>
          <a:p>
            <a:pPr indent="457200" lvl="0" marL="914400" rtl="0" algn="l">
              <a:spcBef>
                <a:spcPts val="1000"/>
              </a:spcBef>
              <a:spcAft>
                <a:spcPts val="0"/>
              </a:spcAft>
              <a:buNone/>
            </a:pPr>
            <a:r>
              <a:rPr lang="fr-FR" sz="2600">
                <a:solidFill>
                  <a:srgbClr val="333333"/>
                </a:solidFill>
                <a:latin typeface="Montserrat"/>
                <a:ea typeface="Montserrat"/>
                <a:cs typeface="Montserrat"/>
                <a:sym typeface="Montserrat"/>
              </a:rPr>
              <a:t>reconnaissance : juillet 2023-juillet 2027</a:t>
            </a:r>
            <a:endParaRPr sz="2600">
              <a:solidFill>
                <a:srgbClr val="333333"/>
              </a:solidFill>
              <a:latin typeface="Montserrat"/>
              <a:ea typeface="Montserrat"/>
              <a:cs typeface="Montserrat"/>
              <a:sym typeface="Montserrat"/>
            </a:endParaRPr>
          </a:p>
        </p:txBody>
      </p:sp>
      <p:pic>
        <p:nvPicPr>
          <p:cNvPr id="706" name="Google Shape;706;g3694d01e2a6_0_95"/>
          <p:cNvPicPr preferRelativeResize="0"/>
          <p:nvPr/>
        </p:nvPicPr>
        <p:blipFill>
          <a:blip r:embed="rId3">
            <a:alphaModFix/>
          </a:blip>
          <a:stretch>
            <a:fillRect/>
          </a:stretch>
        </p:blipFill>
        <p:spPr>
          <a:xfrm>
            <a:off x="9610200" y="365125"/>
            <a:ext cx="2278995" cy="1429000"/>
          </a:xfrm>
          <a:prstGeom prst="rect">
            <a:avLst/>
          </a:prstGeom>
          <a:noFill/>
          <a:ln>
            <a:noFill/>
          </a:ln>
        </p:spPr>
      </p:pic>
      <p:sp>
        <p:nvSpPr>
          <p:cNvPr id="707" name="Google Shape;707;g3694d01e2a6_0_95"/>
          <p:cNvSpPr txBox="1"/>
          <p:nvPr/>
        </p:nvSpPr>
        <p:spPr>
          <a:xfrm>
            <a:off x="3881500" y="6028675"/>
            <a:ext cx="4227600" cy="1124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fr-FR" sz="2100" u="sng">
                <a:highlight>
                  <a:schemeClr val="lt1"/>
                </a:highlight>
                <a:latin typeface="Montserrat"/>
                <a:ea typeface="Montserrat"/>
                <a:cs typeface="Montserrat"/>
                <a:sym typeface="Montserrat"/>
                <a:hlinkClick r:id="rId4"/>
              </a:rPr>
              <a:t>mathilde.crosnier@adear04.fr</a:t>
            </a:r>
            <a:endParaRPr sz="2100">
              <a:highlight>
                <a:schemeClr val="lt1"/>
              </a:highlight>
              <a:latin typeface="Montserrat"/>
              <a:ea typeface="Montserrat"/>
              <a:cs typeface="Montserrat"/>
              <a:sym typeface="Montserrat"/>
            </a:endParaRPr>
          </a:p>
          <a:p>
            <a:pPr indent="0" lvl="0" marL="0" rtl="0" algn="ctr">
              <a:spcBef>
                <a:spcPts val="0"/>
              </a:spcBef>
              <a:spcAft>
                <a:spcPts val="0"/>
              </a:spcAft>
              <a:buNone/>
            </a:pPr>
            <a:r>
              <a:rPr lang="fr-FR" sz="2100">
                <a:highlight>
                  <a:schemeClr val="lt1"/>
                </a:highlight>
                <a:latin typeface="Montserrat"/>
                <a:ea typeface="Montserrat"/>
                <a:cs typeface="Montserrat"/>
                <a:sym typeface="Montserrat"/>
              </a:rPr>
              <a:t>0771640450</a:t>
            </a:r>
            <a:endParaRPr sz="2100">
              <a:highlight>
                <a:schemeClr val="lt1"/>
              </a:highlight>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g36aaa2964f8_7_0"/>
          <p:cNvSpPr txBox="1"/>
          <p:nvPr>
            <p:ph type="title"/>
          </p:nvPr>
        </p:nvSpPr>
        <p:spPr>
          <a:xfrm>
            <a:off x="838200" y="365125"/>
            <a:ext cx="9796500" cy="1205400"/>
          </a:xfrm>
          <a:prstGeom prst="rect">
            <a:avLst/>
          </a:prstGeom>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fr-FR"/>
              <a:t>Exemple du GIEE RESTOCO - ADEAR 04</a:t>
            </a:r>
            <a:endParaRPr/>
          </a:p>
        </p:txBody>
      </p:sp>
      <p:sp>
        <p:nvSpPr>
          <p:cNvPr id="714" name="Google Shape;714;g36aaa2964f8_7_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fontScale="77500" lnSpcReduction="20000"/>
          </a:bodyPr>
          <a:lstStyle/>
          <a:p>
            <a:pPr indent="457200" lvl="0" marL="914400" rtl="0" algn="l">
              <a:spcBef>
                <a:spcPts val="1000"/>
              </a:spcBef>
              <a:spcAft>
                <a:spcPts val="0"/>
              </a:spcAft>
              <a:buNone/>
            </a:pPr>
            <a:r>
              <a:t/>
            </a:r>
            <a:endParaRPr sz="2600">
              <a:solidFill>
                <a:srgbClr val="333333"/>
              </a:solidFill>
            </a:endParaRPr>
          </a:p>
          <a:p>
            <a:pPr indent="457200" lvl="0" marL="914400" rtl="0" algn="l">
              <a:spcBef>
                <a:spcPts val="1000"/>
              </a:spcBef>
              <a:spcAft>
                <a:spcPts val="0"/>
              </a:spcAft>
              <a:buNone/>
            </a:pPr>
            <a:r>
              <a:rPr lang="fr-FR" sz="2600">
                <a:solidFill>
                  <a:srgbClr val="333333"/>
                </a:solidFill>
                <a:latin typeface="Montserrat"/>
                <a:ea typeface="Montserrat"/>
                <a:cs typeface="Montserrat"/>
                <a:sym typeface="Montserrat"/>
              </a:rPr>
              <a:t>11 fermes porteuses - 40 </a:t>
            </a:r>
            <a:r>
              <a:rPr lang="fr-FR" sz="2600">
                <a:solidFill>
                  <a:srgbClr val="333333"/>
                </a:solidFill>
                <a:latin typeface="Montserrat"/>
                <a:ea typeface="Montserrat"/>
                <a:cs typeface="Montserrat"/>
                <a:sym typeface="Montserrat"/>
              </a:rPr>
              <a:t>intéressées</a:t>
            </a:r>
            <a:endParaRPr sz="2600">
              <a:solidFill>
                <a:srgbClr val="333333"/>
              </a:solidFill>
              <a:latin typeface="Montserrat"/>
              <a:ea typeface="Montserrat"/>
              <a:cs typeface="Montserrat"/>
              <a:sym typeface="Montserrat"/>
            </a:endParaRPr>
          </a:p>
          <a:p>
            <a:pPr indent="-356552" lvl="0" marL="2286000" rtl="0" algn="l">
              <a:spcBef>
                <a:spcPts val="1000"/>
              </a:spcBef>
              <a:spcAft>
                <a:spcPts val="0"/>
              </a:spcAft>
              <a:buClr>
                <a:srgbClr val="333333"/>
              </a:buClr>
              <a:buSzPct val="100000"/>
              <a:buChar char="•"/>
            </a:pPr>
            <a:r>
              <a:rPr lang="fr-FR" sz="2600">
                <a:solidFill>
                  <a:srgbClr val="333333"/>
                </a:solidFill>
                <a:latin typeface="Montserrat"/>
                <a:ea typeface="Montserrat"/>
                <a:cs typeface="Montserrat"/>
                <a:sym typeface="Montserrat"/>
              </a:rPr>
              <a:t>maraîchage : 5</a:t>
            </a:r>
            <a:endParaRPr sz="2600">
              <a:solidFill>
                <a:srgbClr val="333333"/>
              </a:solidFill>
              <a:latin typeface="Montserrat"/>
              <a:ea typeface="Montserrat"/>
              <a:cs typeface="Montserrat"/>
              <a:sym typeface="Montserrat"/>
            </a:endParaRPr>
          </a:p>
          <a:p>
            <a:pPr indent="-356552" lvl="0" marL="2286000" rtl="0" algn="l">
              <a:spcBef>
                <a:spcPts val="0"/>
              </a:spcBef>
              <a:spcAft>
                <a:spcPts val="0"/>
              </a:spcAft>
              <a:buClr>
                <a:srgbClr val="333333"/>
              </a:buClr>
              <a:buSzPct val="100000"/>
              <a:buChar char="•"/>
            </a:pPr>
            <a:r>
              <a:rPr lang="fr-FR" sz="2600">
                <a:solidFill>
                  <a:srgbClr val="333333"/>
                </a:solidFill>
                <a:latin typeface="Montserrat"/>
                <a:ea typeface="Montserrat"/>
                <a:cs typeface="Montserrat"/>
                <a:sym typeface="Montserrat"/>
              </a:rPr>
              <a:t>produits laitiers : 2</a:t>
            </a:r>
            <a:endParaRPr sz="2600">
              <a:solidFill>
                <a:srgbClr val="333333"/>
              </a:solidFill>
              <a:latin typeface="Montserrat"/>
              <a:ea typeface="Montserrat"/>
              <a:cs typeface="Montserrat"/>
              <a:sym typeface="Montserrat"/>
            </a:endParaRPr>
          </a:p>
          <a:p>
            <a:pPr indent="-356552" lvl="0" marL="2286000" rtl="0" algn="l">
              <a:spcBef>
                <a:spcPts val="0"/>
              </a:spcBef>
              <a:spcAft>
                <a:spcPts val="0"/>
              </a:spcAft>
              <a:buClr>
                <a:srgbClr val="333333"/>
              </a:buClr>
              <a:buSzPct val="100000"/>
              <a:buChar char="•"/>
            </a:pPr>
            <a:r>
              <a:rPr lang="fr-FR" sz="2600">
                <a:solidFill>
                  <a:srgbClr val="333333"/>
                </a:solidFill>
                <a:latin typeface="Montserrat"/>
                <a:ea typeface="Montserrat"/>
                <a:cs typeface="Montserrat"/>
                <a:sym typeface="Montserrat"/>
              </a:rPr>
              <a:t>oeufs : 1</a:t>
            </a:r>
            <a:endParaRPr sz="2600">
              <a:solidFill>
                <a:srgbClr val="333333"/>
              </a:solidFill>
              <a:latin typeface="Montserrat"/>
              <a:ea typeface="Montserrat"/>
              <a:cs typeface="Montserrat"/>
              <a:sym typeface="Montserrat"/>
            </a:endParaRPr>
          </a:p>
          <a:p>
            <a:pPr indent="-356552" lvl="0" marL="2286000" rtl="0" algn="l">
              <a:spcBef>
                <a:spcPts val="0"/>
              </a:spcBef>
              <a:spcAft>
                <a:spcPts val="0"/>
              </a:spcAft>
              <a:buClr>
                <a:srgbClr val="333333"/>
              </a:buClr>
              <a:buSzPct val="100000"/>
              <a:buChar char="•"/>
            </a:pPr>
            <a:r>
              <a:rPr lang="fr-FR" sz="2600">
                <a:solidFill>
                  <a:srgbClr val="333333"/>
                </a:solidFill>
                <a:latin typeface="Montserrat"/>
                <a:ea typeface="Montserrat"/>
                <a:cs typeface="Montserrat"/>
                <a:sym typeface="Montserrat"/>
              </a:rPr>
              <a:t>Farine-pain : 3</a:t>
            </a:r>
            <a:endParaRPr sz="2600">
              <a:solidFill>
                <a:srgbClr val="333333"/>
              </a:solidFill>
              <a:latin typeface="Montserrat"/>
              <a:ea typeface="Montserrat"/>
              <a:cs typeface="Montserrat"/>
              <a:sym typeface="Montserrat"/>
            </a:endParaRPr>
          </a:p>
          <a:p>
            <a:pPr indent="0" lvl="0" marL="914400" rtl="0" algn="l">
              <a:spcBef>
                <a:spcPts val="1000"/>
              </a:spcBef>
              <a:spcAft>
                <a:spcPts val="0"/>
              </a:spcAft>
              <a:buNone/>
            </a:pPr>
            <a:r>
              <a:t/>
            </a:r>
            <a:endParaRPr sz="2600">
              <a:solidFill>
                <a:srgbClr val="333333"/>
              </a:solidFill>
              <a:latin typeface="Montserrat"/>
              <a:ea typeface="Montserrat"/>
              <a:cs typeface="Montserrat"/>
              <a:sym typeface="Montserrat"/>
            </a:endParaRPr>
          </a:p>
          <a:p>
            <a:pPr indent="0" lvl="0" marL="457200" rtl="0" algn="l">
              <a:spcBef>
                <a:spcPts val="1000"/>
              </a:spcBef>
              <a:spcAft>
                <a:spcPts val="0"/>
              </a:spcAft>
              <a:buNone/>
            </a:pPr>
            <a:r>
              <a:rPr lang="fr-FR" sz="2600">
                <a:solidFill>
                  <a:srgbClr val="333333"/>
                </a:solidFill>
                <a:latin typeface="Montserrat"/>
                <a:ea typeface="Montserrat"/>
                <a:cs typeface="Montserrat"/>
                <a:sym typeface="Montserrat"/>
              </a:rPr>
              <a:t>Focus sur le maraîchage avec le marché simplifié pour l’UPC</a:t>
            </a:r>
            <a:endParaRPr sz="2600">
              <a:solidFill>
                <a:srgbClr val="333333"/>
              </a:solidFill>
              <a:latin typeface="Montserrat"/>
              <a:ea typeface="Montserrat"/>
              <a:cs typeface="Montserrat"/>
              <a:sym typeface="Montserrat"/>
            </a:endParaRPr>
          </a:p>
          <a:p>
            <a:pPr indent="-356552" lvl="0" marL="1371600" rtl="0" algn="l">
              <a:spcBef>
                <a:spcPts val="1000"/>
              </a:spcBef>
              <a:spcAft>
                <a:spcPts val="0"/>
              </a:spcAft>
              <a:buClr>
                <a:srgbClr val="333333"/>
              </a:buClr>
              <a:buSzPct val="100000"/>
              <a:buFont typeface="Montserrat"/>
              <a:buChar char="•"/>
            </a:pPr>
            <a:r>
              <a:rPr lang="fr-FR" sz="2600">
                <a:solidFill>
                  <a:srgbClr val="333333"/>
                </a:solidFill>
                <a:latin typeface="Montserrat"/>
                <a:ea typeface="Montserrat"/>
                <a:cs typeface="Montserrat"/>
                <a:sym typeface="Montserrat"/>
              </a:rPr>
              <a:t>6 fermes de taille moyenne.</a:t>
            </a:r>
            <a:endParaRPr sz="2600">
              <a:solidFill>
                <a:srgbClr val="333333"/>
              </a:solidFill>
              <a:latin typeface="Montserrat"/>
              <a:ea typeface="Montserrat"/>
              <a:cs typeface="Montserrat"/>
              <a:sym typeface="Montserrat"/>
            </a:endParaRPr>
          </a:p>
          <a:p>
            <a:pPr indent="-356552" lvl="0" marL="1371600" rtl="0" algn="l">
              <a:spcBef>
                <a:spcPts val="0"/>
              </a:spcBef>
              <a:spcAft>
                <a:spcPts val="0"/>
              </a:spcAft>
              <a:buClr>
                <a:srgbClr val="333333"/>
              </a:buClr>
              <a:buSzPct val="100000"/>
              <a:buFont typeface="Montserrat"/>
              <a:buChar char="•"/>
            </a:pPr>
            <a:r>
              <a:rPr lang="fr-FR" sz="2600">
                <a:solidFill>
                  <a:srgbClr val="333333"/>
                </a:solidFill>
                <a:latin typeface="Montserrat"/>
                <a:ea typeface="Montserrat"/>
                <a:cs typeface="Montserrat"/>
                <a:sym typeface="Montserrat"/>
              </a:rPr>
              <a:t>volonté de passer par une plateforme </a:t>
            </a:r>
            <a:endParaRPr sz="2600">
              <a:solidFill>
                <a:srgbClr val="333333"/>
              </a:solidFill>
              <a:latin typeface="Montserrat"/>
              <a:ea typeface="Montserrat"/>
              <a:cs typeface="Montserrat"/>
              <a:sym typeface="Montserrat"/>
            </a:endParaRPr>
          </a:p>
          <a:p>
            <a:pPr indent="-356552" lvl="0" marL="1371600" rtl="0" algn="l">
              <a:spcBef>
                <a:spcPts val="0"/>
              </a:spcBef>
              <a:spcAft>
                <a:spcPts val="0"/>
              </a:spcAft>
              <a:buClr>
                <a:srgbClr val="333333"/>
              </a:buClr>
              <a:buSzPct val="100000"/>
              <a:buFont typeface="Montserrat"/>
              <a:buChar char="•"/>
            </a:pPr>
            <a:r>
              <a:rPr lang="fr-FR" sz="2600">
                <a:solidFill>
                  <a:srgbClr val="333333"/>
                </a:solidFill>
                <a:latin typeface="Montserrat"/>
                <a:ea typeface="Montserrat"/>
                <a:cs typeface="Montserrat"/>
                <a:sym typeface="Montserrat"/>
              </a:rPr>
              <a:t>calendrier et prix : principe de solidarité</a:t>
            </a:r>
            <a:endParaRPr sz="2600">
              <a:solidFill>
                <a:srgbClr val="333333"/>
              </a:solidFill>
              <a:latin typeface="Montserrat"/>
              <a:ea typeface="Montserrat"/>
              <a:cs typeface="Montserrat"/>
              <a:sym typeface="Montserrat"/>
            </a:endParaRPr>
          </a:p>
          <a:p>
            <a:pPr indent="0" lvl="0" marL="457200" rtl="0" algn="l">
              <a:spcBef>
                <a:spcPts val="1000"/>
              </a:spcBef>
              <a:spcAft>
                <a:spcPts val="0"/>
              </a:spcAft>
              <a:buNone/>
            </a:pPr>
            <a:r>
              <a:t/>
            </a:r>
            <a:endParaRPr sz="2600">
              <a:solidFill>
                <a:srgbClr val="333333"/>
              </a:solidFill>
              <a:latin typeface="Montserrat"/>
              <a:ea typeface="Montserrat"/>
              <a:cs typeface="Montserrat"/>
              <a:sym typeface="Montserrat"/>
            </a:endParaRPr>
          </a:p>
          <a:p>
            <a:pPr indent="457200" lvl="0" marL="914400" rtl="0" algn="l">
              <a:spcBef>
                <a:spcPts val="1000"/>
              </a:spcBef>
              <a:spcAft>
                <a:spcPts val="0"/>
              </a:spcAft>
              <a:buNone/>
            </a:pPr>
            <a:r>
              <a:t/>
            </a:r>
            <a:endParaRPr sz="2600">
              <a:solidFill>
                <a:srgbClr val="333333"/>
              </a:solidFill>
              <a:latin typeface="Montserrat"/>
              <a:ea typeface="Montserrat"/>
              <a:cs typeface="Montserrat"/>
              <a:sym typeface="Montserrat"/>
            </a:endParaRPr>
          </a:p>
          <a:p>
            <a:pPr indent="457200" lvl="0" marL="914400" rtl="0" algn="l">
              <a:spcBef>
                <a:spcPts val="1000"/>
              </a:spcBef>
              <a:spcAft>
                <a:spcPts val="0"/>
              </a:spcAft>
              <a:buNone/>
            </a:pPr>
            <a:r>
              <a:t/>
            </a:r>
            <a:endParaRPr sz="2600">
              <a:solidFill>
                <a:srgbClr val="333333"/>
              </a:solidFill>
            </a:endParaRPr>
          </a:p>
        </p:txBody>
      </p:sp>
      <p:pic>
        <p:nvPicPr>
          <p:cNvPr id="715" name="Google Shape;715;g36aaa2964f8_7_0"/>
          <p:cNvPicPr preferRelativeResize="0"/>
          <p:nvPr/>
        </p:nvPicPr>
        <p:blipFill>
          <a:blip r:embed="rId3">
            <a:alphaModFix/>
          </a:blip>
          <a:stretch>
            <a:fillRect/>
          </a:stretch>
        </p:blipFill>
        <p:spPr>
          <a:xfrm>
            <a:off x="214799" y="1668924"/>
            <a:ext cx="1639300" cy="1429001"/>
          </a:xfrm>
          <a:prstGeom prst="rect">
            <a:avLst/>
          </a:prstGeom>
          <a:noFill/>
          <a:ln>
            <a:noFill/>
          </a:ln>
        </p:spPr>
      </p:pic>
      <p:pic>
        <p:nvPicPr>
          <p:cNvPr id="716" name="Google Shape;716;g36aaa2964f8_7_0"/>
          <p:cNvPicPr preferRelativeResize="0"/>
          <p:nvPr/>
        </p:nvPicPr>
        <p:blipFill>
          <a:blip r:embed="rId4">
            <a:alphaModFix/>
          </a:blip>
          <a:stretch>
            <a:fillRect/>
          </a:stretch>
        </p:blipFill>
        <p:spPr>
          <a:xfrm>
            <a:off x="2316225" y="5332825"/>
            <a:ext cx="3951147" cy="1429000"/>
          </a:xfrm>
          <a:prstGeom prst="rect">
            <a:avLst/>
          </a:prstGeom>
          <a:noFill/>
          <a:ln>
            <a:noFill/>
          </a:ln>
        </p:spPr>
      </p:pic>
      <p:pic>
        <p:nvPicPr>
          <p:cNvPr id="717" name="Google Shape;717;g36aaa2964f8_7_0"/>
          <p:cNvPicPr preferRelativeResize="0"/>
          <p:nvPr/>
        </p:nvPicPr>
        <p:blipFill>
          <a:blip r:embed="rId5">
            <a:alphaModFix/>
          </a:blip>
          <a:stretch>
            <a:fillRect/>
          </a:stretch>
        </p:blipFill>
        <p:spPr>
          <a:xfrm>
            <a:off x="9266525" y="4890336"/>
            <a:ext cx="1639299" cy="1871490"/>
          </a:xfrm>
          <a:prstGeom prst="rect">
            <a:avLst/>
          </a:prstGeom>
          <a:noFill/>
          <a:ln>
            <a:noFill/>
          </a:ln>
        </p:spPr>
      </p:pic>
      <p:pic>
        <p:nvPicPr>
          <p:cNvPr id="718" name="Google Shape;718;g36aaa2964f8_7_0"/>
          <p:cNvPicPr preferRelativeResize="0"/>
          <p:nvPr/>
        </p:nvPicPr>
        <p:blipFill>
          <a:blip r:embed="rId6">
            <a:alphaModFix/>
          </a:blip>
          <a:stretch>
            <a:fillRect/>
          </a:stretch>
        </p:blipFill>
        <p:spPr>
          <a:xfrm>
            <a:off x="6627450" y="5163225"/>
            <a:ext cx="2278995" cy="1429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36aaa2964f8_7_1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GIEE Resto co - ADEAR 04</a:t>
            </a:r>
            <a:endParaRPr/>
          </a:p>
        </p:txBody>
      </p:sp>
      <p:sp>
        <p:nvSpPr>
          <p:cNvPr id="725" name="Google Shape;725;g36aaa2964f8_7_10"/>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457200" lvl="0" marL="914400" rtl="0" algn="l">
              <a:spcBef>
                <a:spcPts val="1000"/>
              </a:spcBef>
              <a:spcAft>
                <a:spcPts val="0"/>
              </a:spcAft>
              <a:buNone/>
            </a:pPr>
            <a:r>
              <a:t/>
            </a:r>
            <a:endParaRPr sz="2600">
              <a:solidFill>
                <a:srgbClr val="333333"/>
              </a:solidFill>
            </a:endParaRPr>
          </a:p>
          <a:p>
            <a:pPr indent="457200" lvl="0" marL="914400" rtl="0" algn="l">
              <a:spcBef>
                <a:spcPts val="1000"/>
              </a:spcBef>
              <a:spcAft>
                <a:spcPts val="0"/>
              </a:spcAft>
              <a:buNone/>
            </a:pPr>
            <a:r>
              <a:t/>
            </a:r>
            <a:endParaRPr sz="2600">
              <a:solidFill>
                <a:srgbClr val="333333"/>
              </a:solidFill>
            </a:endParaRPr>
          </a:p>
        </p:txBody>
      </p:sp>
      <p:pic>
        <p:nvPicPr>
          <p:cNvPr id="726" name="Google Shape;726;g36aaa2964f8_7_10"/>
          <p:cNvPicPr preferRelativeResize="0"/>
          <p:nvPr/>
        </p:nvPicPr>
        <p:blipFill>
          <a:blip r:embed="rId3">
            <a:alphaModFix/>
          </a:blip>
          <a:stretch>
            <a:fillRect/>
          </a:stretch>
        </p:blipFill>
        <p:spPr>
          <a:xfrm>
            <a:off x="9557899" y="313474"/>
            <a:ext cx="1639300" cy="1429001"/>
          </a:xfrm>
          <a:prstGeom prst="rect">
            <a:avLst/>
          </a:prstGeom>
          <a:noFill/>
          <a:ln>
            <a:noFill/>
          </a:ln>
        </p:spPr>
      </p:pic>
      <p:pic>
        <p:nvPicPr>
          <p:cNvPr id="727" name="Google Shape;727;g36aaa2964f8_7_10"/>
          <p:cNvPicPr preferRelativeResize="0"/>
          <p:nvPr/>
        </p:nvPicPr>
        <p:blipFill>
          <a:blip r:embed="rId4">
            <a:alphaModFix/>
          </a:blip>
          <a:stretch>
            <a:fillRect/>
          </a:stretch>
        </p:blipFill>
        <p:spPr>
          <a:xfrm>
            <a:off x="374475" y="1875325"/>
            <a:ext cx="1767594" cy="1325699"/>
          </a:xfrm>
          <a:prstGeom prst="rect">
            <a:avLst/>
          </a:prstGeom>
          <a:noFill/>
          <a:ln>
            <a:noFill/>
          </a:ln>
        </p:spPr>
      </p:pic>
      <p:pic>
        <p:nvPicPr>
          <p:cNvPr id="728" name="Google Shape;728;g36aaa2964f8_7_10"/>
          <p:cNvPicPr preferRelativeResize="0"/>
          <p:nvPr/>
        </p:nvPicPr>
        <p:blipFill>
          <a:blip r:embed="rId5">
            <a:alphaModFix/>
          </a:blip>
          <a:stretch>
            <a:fillRect/>
          </a:stretch>
        </p:blipFill>
        <p:spPr>
          <a:xfrm>
            <a:off x="374475" y="3385525"/>
            <a:ext cx="1767600" cy="1327776"/>
          </a:xfrm>
          <a:prstGeom prst="rect">
            <a:avLst/>
          </a:prstGeom>
          <a:noFill/>
          <a:ln>
            <a:noFill/>
          </a:ln>
        </p:spPr>
      </p:pic>
      <p:pic>
        <p:nvPicPr>
          <p:cNvPr id="729" name="Google Shape;729;g36aaa2964f8_7_10"/>
          <p:cNvPicPr preferRelativeResize="0"/>
          <p:nvPr/>
        </p:nvPicPr>
        <p:blipFill>
          <a:blip r:embed="rId6">
            <a:alphaModFix/>
          </a:blip>
          <a:stretch>
            <a:fillRect/>
          </a:stretch>
        </p:blipFill>
        <p:spPr>
          <a:xfrm>
            <a:off x="374475" y="4947496"/>
            <a:ext cx="2141520" cy="1105525"/>
          </a:xfrm>
          <a:prstGeom prst="rect">
            <a:avLst/>
          </a:prstGeom>
          <a:noFill/>
          <a:ln>
            <a:noFill/>
          </a:ln>
        </p:spPr>
      </p:pic>
      <p:sp>
        <p:nvSpPr>
          <p:cNvPr id="730" name="Google Shape;730;g36aaa2964f8_7_10"/>
          <p:cNvSpPr txBox="1"/>
          <p:nvPr/>
        </p:nvSpPr>
        <p:spPr>
          <a:xfrm>
            <a:off x="2304600" y="2212650"/>
            <a:ext cx="2279100" cy="6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600">
                <a:latin typeface="Montserrat"/>
                <a:ea typeface="Montserrat"/>
                <a:cs typeface="Montserrat"/>
                <a:sym typeface="Montserrat"/>
              </a:rPr>
              <a:t>6 fermes</a:t>
            </a:r>
            <a:endParaRPr sz="2600">
              <a:latin typeface="Montserrat"/>
              <a:ea typeface="Montserrat"/>
              <a:cs typeface="Montserrat"/>
              <a:sym typeface="Montserrat"/>
            </a:endParaRPr>
          </a:p>
        </p:txBody>
      </p:sp>
      <p:sp>
        <p:nvSpPr>
          <p:cNvPr id="731" name="Google Shape;731;g36aaa2964f8_7_10"/>
          <p:cNvSpPr txBox="1"/>
          <p:nvPr/>
        </p:nvSpPr>
        <p:spPr>
          <a:xfrm>
            <a:off x="2304600" y="3666525"/>
            <a:ext cx="3174000" cy="8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600">
                <a:latin typeface="Montserrat"/>
                <a:ea typeface="Montserrat"/>
                <a:cs typeface="Montserrat"/>
                <a:sym typeface="Montserrat"/>
              </a:rPr>
              <a:t>point de collecte à la Brillanne</a:t>
            </a:r>
            <a:endParaRPr sz="2600">
              <a:latin typeface="Montserrat"/>
              <a:ea typeface="Montserrat"/>
              <a:cs typeface="Montserrat"/>
              <a:sym typeface="Montserrat"/>
            </a:endParaRPr>
          </a:p>
        </p:txBody>
      </p:sp>
      <p:sp>
        <p:nvSpPr>
          <p:cNvPr id="732" name="Google Shape;732;g36aaa2964f8_7_10"/>
          <p:cNvSpPr txBox="1"/>
          <p:nvPr/>
        </p:nvSpPr>
        <p:spPr>
          <a:xfrm>
            <a:off x="2690450" y="5051325"/>
            <a:ext cx="4784400" cy="8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FR" sz="2600">
                <a:latin typeface="Montserrat"/>
                <a:ea typeface="Montserrat"/>
                <a:cs typeface="Montserrat"/>
                <a:sym typeface="Montserrat"/>
              </a:rPr>
              <a:t>gestion des commandes et de l’acheminement par EP</a:t>
            </a:r>
            <a:endParaRPr sz="2600">
              <a:latin typeface="Montserrat"/>
              <a:ea typeface="Montserrat"/>
              <a:cs typeface="Montserrat"/>
              <a:sym typeface="Montserrat"/>
            </a:endParaRPr>
          </a:p>
        </p:txBody>
      </p:sp>
      <p:sp>
        <p:nvSpPr>
          <p:cNvPr id="733" name="Google Shape;733;g36aaa2964f8_7_10"/>
          <p:cNvSpPr txBox="1"/>
          <p:nvPr/>
        </p:nvSpPr>
        <p:spPr>
          <a:xfrm>
            <a:off x="9518275" y="3770325"/>
            <a:ext cx="1639200" cy="8979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FR" sz="2800">
                <a:solidFill>
                  <a:srgbClr val="FACD00"/>
                </a:solidFill>
                <a:latin typeface="Montserrat ExtraBold"/>
                <a:ea typeface="Montserrat ExtraBold"/>
                <a:cs typeface="Montserrat ExtraBold"/>
                <a:sym typeface="Montserrat ExtraBold"/>
              </a:rPr>
              <a:t>UPC</a:t>
            </a:r>
            <a:endParaRPr sz="2800">
              <a:solidFill>
                <a:srgbClr val="FACD00"/>
              </a:solidFill>
              <a:latin typeface="Montserrat ExtraBold"/>
              <a:ea typeface="Montserrat ExtraBold"/>
              <a:cs typeface="Montserrat ExtraBold"/>
              <a:sym typeface="Montserrat ExtraBold"/>
            </a:endParaRPr>
          </a:p>
        </p:txBody>
      </p:sp>
      <p:sp>
        <p:nvSpPr>
          <p:cNvPr id="734" name="Google Shape;734;g36aaa2964f8_7_10"/>
          <p:cNvSpPr txBox="1"/>
          <p:nvPr/>
        </p:nvSpPr>
        <p:spPr>
          <a:xfrm>
            <a:off x="9306850" y="2281625"/>
            <a:ext cx="2141400" cy="8979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FR" sz="2800">
                <a:solidFill>
                  <a:srgbClr val="FACD00"/>
                </a:solidFill>
                <a:latin typeface="Montserrat ExtraBold"/>
                <a:ea typeface="Montserrat ExtraBold"/>
                <a:cs typeface="Montserrat ExtraBold"/>
                <a:sym typeface="Montserrat ExtraBold"/>
              </a:rPr>
              <a:t>collèges</a:t>
            </a:r>
            <a:endParaRPr sz="2800">
              <a:solidFill>
                <a:srgbClr val="FACD00"/>
              </a:solidFill>
              <a:latin typeface="Montserrat ExtraBold"/>
              <a:ea typeface="Montserrat ExtraBold"/>
              <a:cs typeface="Montserrat ExtraBold"/>
              <a:sym typeface="Montserrat ExtraBold"/>
            </a:endParaRPr>
          </a:p>
        </p:txBody>
      </p:sp>
      <p:pic>
        <p:nvPicPr>
          <p:cNvPr id="735" name="Google Shape;735;g36aaa2964f8_7_10"/>
          <p:cNvPicPr preferRelativeResize="0"/>
          <p:nvPr/>
        </p:nvPicPr>
        <p:blipFill>
          <a:blip r:embed="rId7">
            <a:alphaModFix/>
          </a:blip>
          <a:stretch>
            <a:fillRect/>
          </a:stretch>
        </p:blipFill>
        <p:spPr>
          <a:xfrm>
            <a:off x="5195850" y="1964175"/>
            <a:ext cx="2278995" cy="1429000"/>
          </a:xfrm>
          <a:prstGeom prst="rect">
            <a:avLst/>
          </a:prstGeom>
          <a:noFill/>
          <a:ln>
            <a:noFill/>
          </a:ln>
        </p:spPr>
      </p:pic>
      <p:pic>
        <p:nvPicPr>
          <p:cNvPr id="736" name="Google Shape;736;g36aaa2964f8_7_10"/>
          <p:cNvPicPr preferRelativeResize="0"/>
          <p:nvPr/>
        </p:nvPicPr>
        <p:blipFill>
          <a:blip r:embed="rId8">
            <a:alphaModFix/>
          </a:blip>
          <a:stretch>
            <a:fillRect/>
          </a:stretch>
        </p:blipFill>
        <p:spPr>
          <a:xfrm>
            <a:off x="7474850" y="1929202"/>
            <a:ext cx="1403894" cy="1602750"/>
          </a:xfrm>
          <a:prstGeom prst="rect">
            <a:avLst/>
          </a:prstGeom>
          <a:noFill/>
          <a:ln>
            <a:noFill/>
          </a:ln>
        </p:spPr>
      </p:pic>
      <p:pic>
        <p:nvPicPr>
          <p:cNvPr id="737" name="Google Shape;737;g36aaa2964f8_7_10" title="regal.png"/>
          <p:cNvPicPr preferRelativeResize="0"/>
          <p:nvPr/>
        </p:nvPicPr>
        <p:blipFill>
          <a:blip r:embed="rId9">
            <a:alphaModFix/>
          </a:blip>
          <a:stretch>
            <a:fillRect/>
          </a:stretch>
        </p:blipFill>
        <p:spPr>
          <a:xfrm>
            <a:off x="5805525" y="3420763"/>
            <a:ext cx="2438400" cy="1257300"/>
          </a:xfrm>
          <a:prstGeom prst="rect">
            <a:avLst/>
          </a:prstGeom>
          <a:noFill/>
          <a:ln>
            <a:noFill/>
          </a:ln>
        </p:spPr>
      </p:pic>
      <p:cxnSp>
        <p:nvCxnSpPr>
          <p:cNvPr id="738" name="Google Shape;738;g36aaa2964f8_7_10"/>
          <p:cNvCxnSpPr/>
          <p:nvPr/>
        </p:nvCxnSpPr>
        <p:spPr>
          <a:xfrm>
            <a:off x="2989025" y="2902950"/>
            <a:ext cx="0" cy="704700"/>
          </a:xfrm>
          <a:prstGeom prst="straightConnector1">
            <a:avLst/>
          </a:prstGeom>
          <a:noFill/>
          <a:ln cap="flat" cmpd="sng" w="38100">
            <a:solidFill>
              <a:schemeClr val="accent1"/>
            </a:solidFill>
            <a:prstDash val="solid"/>
            <a:round/>
            <a:headEnd len="med" w="med" type="none"/>
            <a:tailEnd len="med" w="med" type="triangle"/>
          </a:ln>
        </p:spPr>
      </p:cxnSp>
      <p:cxnSp>
        <p:nvCxnSpPr>
          <p:cNvPr id="739" name="Google Shape;739;g36aaa2964f8_7_10"/>
          <p:cNvCxnSpPr/>
          <p:nvPr/>
        </p:nvCxnSpPr>
        <p:spPr>
          <a:xfrm>
            <a:off x="2989025" y="4564425"/>
            <a:ext cx="0" cy="450600"/>
          </a:xfrm>
          <a:prstGeom prst="straightConnector1">
            <a:avLst/>
          </a:prstGeom>
          <a:noFill/>
          <a:ln cap="flat" cmpd="sng" w="38100">
            <a:solidFill>
              <a:schemeClr val="accent1"/>
            </a:solidFill>
            <a:prstDash val="solid"/>
            <a:round/>
            <a:headEnd len="med" w="med" type="none"/>
            <a:tailEnd len="med" w="med" type="triangle"/>
          </a:ln>
        </p:spPr>
      </p:cxnSp>
      <p:cxnSp>
        <p:nvCxnSpPr>
          <p:cNvPr id="740" name="Google Shape;740;g36aaa2964f8_7_10"/>
          <p:cNvCxnSpPr>
            <a:stCxn id="732" idx="2"/>
            <a:endCxn id="733" idx="2"/>
          </p:cNvCxnSpPr>
          <p:nvPr/>
        </p:nvCxnSpPr>
        <p:spPr>
          <a:xfrm rot="-5400000">
            <a:off x="7069700" y="2681175"/>
            <a:ext cx="1281000" cy="5255100"/>
          </a:xfrm>
          <a:prstGeom prst="curvedConnector3">
            <a:avLst>
              <a:gd fmla="val -18589" name="adj1"/>
            </a:avLst>
          </a:prstGeom>
          <a:noFill/>
          <a:ln cap="flat" cmpd="sng" w="38100">
            <a:solidFill>
              <a:schemeClr val="accent1"/>
            </a:solidFill>
            <a:prstDash val="solid"/>
            <a:round/>
            <a:headEnd len="med" w="med" type="none"/>
            <a:tailEnd len="med" w="med" type="none"/>
          </a:ln>
        </p:spPr>
      </p:cxnSp>
      <p:cxnSp>
        <p:nvCxnSpPr>
          <p:cNvPr id="741" name="Google Shape;741;g36aaa2964f8_7_10"/>
          <p:cNvCxnSpPr>
            <a:endCxn id="734" idx="2"/>
          </p:cNvCxnSpPr>
          <p:nvPr/>
        </p:nvCxnSpPr>
        <p:spPr>
          <a:xfrm rot="10800000">
            <a:off x="10377550" y="3179525"/>
            <a:ext cx="9600" cy="567300"/>
          </a:xfrm>
          <a:prstGeom prst="straightConnector1">
            <a:avLst/>
          </a:prstGeom>
          <a:noFill/>
          <a:ln cap="flat" cmpd="sng" w="38100">
            <a:solidFill>
              <a:schemeClr val="accent1"/>
            </a:solidFill>
            <a:prstDash val="solid"/>
            <a:round/>
            <a:headEnd len="med" w="med" type="none"/>
            <a:tailEnd len="med" w="med" type="triangle"/>
          </a:ln>
        </p:spPr>
      </p:cxnSp>
      <p:cxnSp>
        <p:nvCxnSpPr>
          <p:cNvPr id="742" name="Google Shape;742;g36aaa2964f8_7_10"/>
          <p:cNvCxnSpPr/>
          <p:nvPr/>
        </p:nvCxnSpPr>
        <p:spPr>
          <a:xfrm flipH="1" rot="10800000">
            <a:off x="10245175" y="4533075"/>
            <a:ext cx="185400" cy="513300"/>
          </a:xfrm>
          <a:prstGeom prst="straightConnector1">
            <a:avLst/>
          </a:prstGeom>
          <a:noFill/>
          <a:ln cap="flat" cmpd="sng" w="38100">
            <a:solidFill>
              <a:schemeClr val="accent1"/>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pic>
        <p:nvPicPr>
          <p:cNvPr id="748" name="Google Shape;748;g36aaa2964f8_0_1228" title="IMG_0488-v2.PNG"/>
          <p:cNvPicPr preferRelativeResize="0"/>
          <p:nvPr/>
        </p:nvPicPr>
        <p:blipFill rotWithShape="1">
          <a:blip r:embed="rId3">
            <a:alphaModFix/>
          </a:blip>
          <a:srcRect b="0" l="4257" r="3380" t="9477"/>
          <a:stretch/>
        </p:blipFill>
        <p:spPr>
          <a:xfrm>
            <a:off x="0" y="-634050"/>
            <a:ext cx="12192000" cy="7964249"/>
          </a:xfrm>
          <a:prstGeom prst="rect">
            <a:avLst/>
          </a:prstGeom>
          <a:noFill/>
          <a:ln>
            <a:noFill/>
          </a:ln>
        </p:spPr>
      </p:pic>
      <p:sp>
        <p:nvSpPr>
          <p:cNvPr id="749" name="Google Shape;749;g36aaa2964f8_0_1228"/>
          <p:cNvSpPr/>
          <p:nvPr/>
        </p:nvSpPr>
        <p:spPr>
          <a:xfrm>
            <a:off x="0" y="-634050"/>
            <a:ext cx="12192000" cy="8126100"/>
          </a:xfrm>
          <a:prstGeom prst="rect">
            <a:avLst/>
          </a:prstGeom>
          <a:solidFill>
            <a:srgbClr val="2A2A2D">
              <a:alpha val="841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ExtraBold"/>
              <a:ea typeface="Montserrat ExtraBold"/>
              <a:cs typeface="Montserrat ExtraBold"/>
              <a:sym typeface="Montserrat ExtraBold"/>
            </a:endParaRPr>
          </a:p>
        </p:txBody>
      </p:sp>
      <p:sp>
        <p:nvSpPr>
          <p:cNvPr id="750" name="Google Shape;750;g36aaa2964f8_0_1228"/>
          <p:cNvSpPr txBox="1"/>
          <p:nvPr>
            <p:ph type="title"/>
          </p:nvPr>
        </p:nvSpPr>
        <p:spPr>
          <a:xfrm>
            <a:off x="3878539" y="2686040"/>
            <a:ext cx="8079300" cy="1485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Arial"/>
              <a:buNone/>
            </a:pPr>
            <a:r>
              <a:rPr lang="fr-FR" sz="5400">
                <a:solidFill>
                  <a:srgbClr val="D8D8D8"/>
                </a:solidFill>
              </a:rPr>
              <a:t>Temps d’échanges</a:t>
            </a:r>
            <a:r>
              <a:rPr lang="fr-FR" sz="5400"/>
              <a:t> </a:t>
            </a:r>
            <a:endParaRPr/>
          </a:p>
        </p:txBody>
      </p:sp>
      <p:pic>
        <p:nvPicPr>
          <p:cNvPr descr="Questions" id="751" name="Google Shape;751;g36aaa2964f8_0_1228"/>
          <p:cNvPicPr preferRelativeResize="0"/>
          <p:nvPr/>
        </p:nvPicPr>
        <p:blipFill rotWithShape="1">
          <a:blip r:embed="rId4">
            <a:alphaModFix/>
          </a:blip>
          <a:srcRect b="0" l="0" r="0" t="0"/>
          <a:stretch/>
        </p:blipFill>
        <p:spPr>
          <a:xfrm>
            <a:off x="2708251" y="2773596"/>
            <a:ext cx="1310813" cy="131081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51"/>
          <p:cNvPicPr preferRelativeResize="0"/>
          <p:nvPr/>
        </p:nvPicPr>
        <p:blipFill rotWithShape="1">
          <a:blip r:embed="rId3">
            <a:alphaModFix/>
          </a:blip>
          <a:srcRect b="0" l="0" r="0" t="0"/>
          <a:stretch/>
        </p:blipFill>
        <p:spPr>
          <a:xfrm>
            <a:off x="2988402" y="5079115"/>
            <a:ext cx="2022852" cy="994569"/>
          </a:xfrm>
          <a:prstGeom prst="rect">
            <a:avLst/>
          </a:prstGeom>
          <a:noFill/>
          <a:ln>
            <a:noFill/>
          </a:ln>
        </p:spPr>
      </p:pic>
      <p:pic>
        <p:nvPicPr>
          <p:cNvPr id="757" name="Google Shape;757;p51"/>
          <p:cNvPicPr preferRelativeResize="0"/>
          <p:nvPr/>
        </p:nvPicPr>
        <p:blipFill rotWithShape="1">
          <a:blip r:embed="rId4">
            <a:alphaModFix/>
          </a:blip>
          <a:srcRect b="0" l="0" r="0" t="0"/>
          <a:stretch/>
        </p:blipFill>
        <p:spPr>
          <a:xfrm>
            <a:off x="7935010" y="5144889"/>
            <a:ext cx="1669118" cy="962910"/>
          </a:xfrm>
          <a:prstGeom prst="rect">
            <a:avLst/>
          </a:prstGeom>
          <a:noFill/>
          <a:ln>
            <a:noFill/>
          </a:ln>
        </p:spPr>
      </p:pic>
      <p:pic>
        <p:nvPicPr>
          <p:cNvPr id="758" name="Google Shape;758;p51"/>
          <p:cNvPicPr preferRelativeResize="0"/>
          <p:nvPr/>
        </p:nvPicPr>
        <p:blipFill rotWithShape="1">
          <a:blip r:embed="rId5">
            <a:alphaModFix/>
          </a:blip>
          <a:srcRect b="0" l="0" r="0" t="0"/>
          <a:stretch/>
        </p:blipFill>
        <p:spPr>
          <a:xfrm>
            <a:off x="5368188" y="5110307"/>
            <a:ext cx="2566822" cy="997492"/>
          </a:xfrm>
          <a:prstGeom prst="rect">
            <a:avLst/>
          </a:prstGeom>
          <a:noFill/>
          <a:ln>
            <a:noFill/>
          </a:ln>
        </p:spPr>
      </p:pic>
      <p:sp>
        <p:nvSpPr>
          <p:cNvPr id="759" name="Google Shape;759;p51"/>
          <p:cNvSpPr txBox="1"/>
          <p:nvPr/>
        </p:nvSpPr>
        <p:spPr>
          <a:xfrm>
            <a:off x="3257637" y="4542458"/>
            <a:ext cx="5676726"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fr-FR" sz="1600">
                <a:solidFill>
                  <a:schemeClr val="dk1"/>
                </a:solidFill>
                <a:latin typeface="Arial"/>
                <a:ea typeface="Arial"/>
                <a:cs typeface="Arial"/>
                <a:sym typeface="Arial"/>
              </a:rPr>
              <a:t>Webinaire réalisé avec le soutient de: </a:t>
            </a:r>
            <a:endParaRPr/>
          </a:p>
        </p:txBody>
      </p:sp>
      <p:sp>
        <p:nvSpPr>
          <p:cNvPr id="760" name="Google Shape;760;p51"/>
          <p:cNvSpPr txBox="1"/>
          <p:nvPr>
            <p:ph type="title"/>
          </p:nvPr>
        </p:nvSpPr>
        <p:spPr>
          <a:xfrm>
            <a:off x="2132775" y="902725"/>
            <a:ext cx="8096400" cy="1192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Arial"/>
              <a:buNone/>
            </a:pPr>
            <a:r>
              <a:rPr lang="fr-FR"/>
              <a:t>Merci de votre attention !</a:t>
            </a:r>
            <a:br>
              <a:rPr lang="fr-FR"/>
            </a:br>
            <a:endParaRPr/>
          </a:p>
        </p:txBody>
      </p:sp>
      <p:sp>
        <p:nvSpPr>
          <p:cNvPr id="761" name="Google Shape;761;p51"/>
          <p:cNvSpPr txBox="1"/>
          <p:nvPr/>
        </p:nvSpPr>
        <p:spPr>
          <a:xfrm>
            <a:off x="1456267" y="2621048"/>
            <a:ext cx="4243500" cy="12006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FR" sz="1800">
                <a:solidFill>
                  <a:schemeClr val="dk1"/>
                </a:solidFill>
              </a:rPr>
              <a:t>Un</a:t>
            </a:r>
            <a:r>
              <a:rPr lang="fr-FR" sz="1800">
                <a:solidFill>
                  <a:schemeClr val="dk1"/>
                </a:solidFill>
                <a:latin typeface="Arial"/>
                <a:ea typeface="Arial"/>
                <a:cs typeface="Arial"/>
                <a:sym typeface="Arial"/>
              </a:rPr>
              <a:t> autres webinaires à venir sur les thématique de restauration collective et d’approvisionnement </a:t>
            </a:r>
            <a:br>
              <a:rPr lang="fr-FR" sz="1800">
                <a:solidFill>
                  <a:schemeClr val="dk1"/>
                </a:solidFill>
                <a:latin typeface="Arial"/>
                <a:ea typeface="Arial"/>
                <a:cs typeface="Arial"/>
                <a:sym typeface="Arial"/>
              </a:rPr>
            </a:br>
            <a:endParaRPr sz="1800">
              <a:solidFill>
                <a:schemeClr val="dk1"/>
              </a:solidFill>
              <a:latin typeface="Arial"/>
              <a:ea typeface="Arial"/>
              <a:cs typeface="Arial"/>
              <a:sym typeface="Arial"/>
            </a:endParaRPr>
          </a:p>
        </p:txBody>
      </p:sp>
      <p:sp>
        <p:nvSpPr>
          <p:cNvPr id="762" name="Google Shape;762;p51"/>
          <p:cNvSpPr txBox="1"/>
          <p:nvPr/>
        </p:nvSpPr>
        <p:spPr>
          <a:xfrm>
            <a:off x="7371644" y="2647832"/>
            <a:ext cx="4210755" cy="64633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fr-FR" sz="1800">
                <a:solidFill>
                  <a:schemeClr val="dk1"/>
                </a:solidFill>
                <a:latin typeface="Arial"/>
                <a:ea typeface="Arial"/>
                <a:cs typeface="Arial"/>
                <a:sym typeface="Arial"/>
              </a:rPr>
              <a:t>Le replay du webinaire sera disponible en ligne prochainement </a:t>
            </a:r>
            <a:endParaRPr/>
          </a:p>
        </p:txBody>
      </p:sp>
      <p:pic>
        <p:nvPicPr>
          <p:cNvPr descr="Actualiser (droite à gauche)" id="763" name="Google Shape;763;p51"/>
          <p:cNvPicPr preferRelativeResize="0"/>
          <p:nvPr/>
        </p:nvPicPr>
        <p:blipFill rotWithShape="1">
          <a:blip r:embed="rId6">
            <a:alphaModFix/>
          </a:blip>
          <a:srcRect b="0" l="0" r="0" t="0"/>
          <a:stretch/>
        </p:blipFill>
        <p:spPr>
          <a:xfrm>
            <a:off x="6764867" y="2631061"/>
            <a:ext cx="705556" cy="705556"/>
          </a:xfrm>
          <a:prstGeom prst="rect">
            <a:avLst/>
          </a:prstGeom>
          <a:noFill/>
          <a:ln>
            <a:noFill/>
          </a:ln>
        </p:spPr>
      </p:pic>
      <p:pic>
        <p:nvPicPr>
          <p:cNvPr descr="Ordinateur portable" id="764" name="Google Shape;764;p51"/>
          <p:cNvPicPr preferRelativeResize="0"/>
          <p:nvPr/>
        </p:nvPicPr>
        <p:blipFill rotWithShape="1">
          <a:blip r:embed="rId7">
            <a:alphaModFix/>
          </a:blip>
          <a:srcRect b="0" l="0" r="0" t="0"/>
          <a:stretch/>
        </p:blipFill>
        <p:spPr>
          <a:xfrm>
            <a:off x="466572" y="2526639"/>
            <a:ext cx="914400" cy="91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36aaa2964f8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Qui participe à ce webinaire ?</a:t>
            </a:r>
            <a:endParaRPr/>
          </a:p>
        </p:txBody>
      </p:sp>
      <p:pic>
        <p:nvPicPr>
          <p:cNvPr id="358" name="Google Shape;358;g36aaa2964f8_0_0"/>
          <p:cNvPicPr preferRelativeResize="0"/>
          <p:nvPr/>
        </p:nvPicPr>
        <p:blipFill>
          <a:blip r:embed="rId3">
            <a:alphaModFix/>
          </a:blip>
          <a:stretch>
            <a:fillRect/>
          </a:stretch>
        </p:blipFill>
        <p:spPr>
          <a:xfrm>
            <a:off x="5550550" y="1690825"/>
            <a:ext cx="6037425" cy="3357075"/>
          </a:xfrm>
          <a:prstGeom prst="rect">
            <a:avLst/>
          </a:prstGeom>
          <a:noFill/>
          <a:ln>
            <a:noFill/>
          </a:ln>
        </p:spPr>
      </p:pic>
      <p:pic>
        <p:nvPicPr>
          <p:cNvPr id="359" name="Google Shape;359;g36aaa2964f8_0_0"/>
          <p:cNvPicPr preferRelativeResize="0"/>
          <p:nvPr/>
        </p:nvPicPr>
        <p:blipFill>
          <a:blip r:embed="rId4">
            <a:alphaModFix/>
          </a:blip>
          <a:stretch>
            <a:fillRect/>
          </a:stretch>
        </p:blipFill>
        <p:spPr>
          <a:xfrm>
            <a:off x="200525" y="2059350"/>
            <a:ext cx="5245750" cy="32506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3694d01e2a6_0_3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a:t>Au programme</a:t>
            </a:r>
            <a:endParaRPr/>
          </a:p>
        </p:txBody>
      </p:sp>
      <p:sp>
        <p:nvSpPr>
          <p:cNvPr id="366" name="Google Shape;366;g3694d01e2a6_0_37"/>
          <p:cNvSpPr txBox="1"/>
          <p:nvPr>
            <p:ph idx="1" type="body"/>
          </p:nvPr>
        </p:nvSpPr>
        <p:spPr>
          <a:xfrm>
            <a:off x="666200" y="1825625"/>
            <a:ext cx="9220500" cy="4351200"/>
          </a:xfrm>
          <a:prstGeom prst="rect">
            <a:avLst/>
          </a:prstGeom>
        </p:spPr>
        <p:txBody>
          <a:bodyPr anchorCtr="0" anchor="t" bIns="45700" lIns="91425" spcFirstLastPara="1" rIns="91425" wrap="square" tIns="45700">
            <a:normAutofit fontScale="62500" lnSpcReduction="20000"/>
          </a:bodyPr>
          <a:lstStyle/>
          <a:p>
            <a:pPr indent="-300037" lvl="0" marL="457200" rtl="0" algn="l">
              <a:lnSpc>
                <a:spcPct val="150000"/>
              </a:lnSpc>
              <a:spcBef>
                <a:spcPts val="1000"/>
              </a:spcBef>
              <a:spcAft>
                <a:spcPts val="0"/>
              </a:spcAft>
              <a:buClr>
                <a:srgbClr val="333333"/>
              </a:buClr>
              <a:buSzPct val="64285"/>
              <a:buChar char="•"/>
            </a:pPr>
            <a:r>
              <a:rPr lang="fr-FR">
                <a:solidFill>
                  <a:srgbClr val="333333"/>
                </a:solidFill>
              </a:rPr>
              <a:t>BIO / LOCAL / LOGISTIQUE : de quoi parle-t-on ? </a:t>
            </a:r>
            <a:endParaRPr>
              <a:solidFill>
                <a:srgbClr val="333333"/>
              </a:solidFill>
            </a:endParaRPr>
          </a:p>
          <a:p>
            <a:pPr indent="-300037" lvl="0" marL="457200" rtl="0" algn="l">
              <a:lnSpc>
                <a:spcPct val="150000"/>
              </a:lnSpc>
              <a:spcBef>
                <a:spcPts val="0"/>
              </a:spcBef>
              <a:spcAft>
                <a:spcPts val="0"/>
              </a:spcAft>
              <a:buClr>
                <a:srgbClr val="333333"/>
              </a:buClr>
              <a:buSzPct val="64285"/>
              <a:buChar char="•"/>
            </a:pPr>
            <a:r>
              <a:rPr lang="fr-FR">
                <a:solidFill>
                  <a:srgbClr val="333333"/>
                </a:solidFill>
              </a:rPr>
              <a:t>Objectifs EGALIM : Où en sont les cantines de la Région PACA ?</a:t>
            </a:r>
            <a:endParaRPr>
              <a:solidFill>
                <a:srgbClr val="333333"/>
              </a:solidFill>
            </a:endParaRPr>
          </a:p>
          <a:p>
            <a:pPr indent="-300037" lvl="1" marL="914400" rtl="0" algn="l">
              <a:lnSpc>
                <a:spcPct val="150000"/>
              </a:lnSpc>
              <a:spcBef>
                <a:spcPts val="0"/>
              </a:spcBef>
              <a:spcAft>
                <a:spcPts val="0"/>
              </a:spcAft>
              <a:buClr>
                <a:srgbClr val="333333"/>
              </a:buClr>
              <a:buSzPct val="72580"/>
              <a:buChar char="•"/>
            </a:pPr>
            <a:r>
              <a:rPr lang="fr-FR" sz="2480">
                <a:solidFill>
                  <a:srgbClr val="333333"/>
                </a:solidFill>
                <a:latin typeface="Montserrat"/>
                <a:ea typeface="Montserrat"/>
                <a:cs typeface="Montserrat"/>
                <a:sym typeface="Montserrat"/>
              </a:rPr>
              <a:t>(Karine PASCAL-SUISSE, DRAAF PACA)</a:t>
            </a:r>
            <a:endParaRPr sz="2480">
              <a:solidFill>
                <a:srgbClr val="333333"/>
              </a:solidFill>
              <a:latin typeface="Montserrat"/>
              <a:ea typeface="Montserrat"/>
              <a:cs typeface="Montserrat"/>
              <a:sym typeface="Montserrat"/>
            </a:endParaRPr>
          </a:p>
          <a:p>
            <a:pPr indent="-300037" lvl="0" marL="457200" rtl="0" algn="l">
              <a:lnSpc>
                <a:spcPct val="150000"/>
              </a:lnSpc>
              <a:spcBef>
                <a:spcPts val="0"/>
              </a:spcBef>
              <a:spcAft>
                <a:spcPts val="0"/>
              </a:spcAft>
              <a:buClr>
                <a:srgbClr val="333333"/>
              </a:buClr>
              <a:buSzPct val="64285"/>
              <a:buChar char="•"/>
            </a:pPr>
            <a:r>
              <a:rPr lang="fr-FR">
                <a:solidFill>
                  <a:srgbClr val="333333"/>
                </a:solidFill>
              </a:rPr>
              <a:t>Les plateformes de producteurs : des solutions logistiques en PACA</a:t>
            </a:r>
            <a:endParaRPr>
              <a:solidFill>
                <a:srgbClr val="333333"/>
              </a:solidFill>
            </a:endParaRPr>
          </a:p>
          <a:p>
            <a:pPr indent="-300037" lvl="1" marL="914400" rtl="0" algn="l">
              <a:lnSpc>
                <a:spcPct val="150000"/>
              </a:lnSpc>
              <a:spcBef>
                <a:spcPts val="0"/>
              </a:spcBef>
              <a:spcAft>
                <a:spcPts val="0"/>
              </a:spcAft>
              <a:buClr>
                <a:srgbClr val="333333"/>
              </a:buClr>
              <a:buSzPct val="75000"/>
              <a:buChar char="•"/>
            </a:pPr>
            <a:r>
              <a:rPr lang="fr-FR">
                <a:solidFill>
                  <a:srgbClr val="333333"/>
                </a:solidFill>
              </a:rPr>
              <a:t>le réseau des plateformes régionales (Sabine PICARD, CRA PACA)</a:t>
            </a:r>
            <a:endParaRPr>
              <a:solidFill>
                <a:srgbClr val="333333"/>
              </a:solidFill>
            </a:endParaRPr>
          </a:p>
          <a:p>
            <a:pPr indent="-300037" lvl="1" marL="914400" rtl="0" algn="l">
              <a:lnSpc>
                <a:spcPct val="150000"/>
              </a:lnSpc>
              <a:spcBef>
                <a:spcPts val="0"/>
              </a:spcBef>
              <a:spcAft>
                <a:spcPts val="0"/>
              </a:spcAft>
              <a:buClr>
                <a:srgbClr val="333333"/>
              </a:buClr>
              <a:buSzPct val="75000"/>
              <a:buChar char="•"/>
            </a:pPr>
            <a:r>
              <a:rPr lang="fr-FR">
                <a:solidFill>
                  <a:srgbClr val="333333"/>
                </a:solidFill>
              </a:rPr>
              <a:t>Manger Bio en Provence (Agathe LAURE)</a:t>
            </a:r>
            <a:endParaRPr>
              <a:solidFill>
                <a:srgbClr val="333333"/>
              </a:solidFill>
            </a:endParaRPr>
          </a:p>
          <a:p>
            <a:pPr indent="-300037" lvl="1" marL="914400" rtl="0" algn="l">
              <a:lnSpc>
                <a:spcPct val="150000"/>
              </a:lnSpc>
              <a:spcBef>
                <a:spcPts val="0"/>
              </a:spcBef>
              <a:spcAft>
                <a:spcPts val="0"/>
              </a:spcAft>
              <a:buClr>
                <a:srgbClr val="333333"/>
              </a:buClr>
              <a:buSzPct val="75000"/>
              <a:buChar char="•"/>
            </a:pPr>
            <a:r>
              <a:rPr lang="fr-FR">
                <a:solidFill>
                  <a:srgbClr val="333333"/>
                </a:solidFill>
              </a:rPr>
              <a:t>Témoignage de la cuisine centrale de Pernes les Fontaines (Christophe FROMENTOUX, Sodexo)</a:t>
            </a:r>
            <a:endParaRPr>
              <a:solidFill>
                <a:srgbClr val="333333"/>
              </a:solidFill>
            </a:endParaRPr>
          </a:p>
          <a:p>
            <a:pPr indent="-300037" lvl="1" marL="914400" rtl="0" algn="l">
              <a:lnSpc>
                <a:spcPct val="150000"/>
              </a:lnSpc>
              <a:spcBef>
                <a:spcPts val="0"/>
              </a:spcBef>
              <a:spcAft>
                <a:spcPts val="0"/>
              </a:spcAft>
              <a:buClr>
                <a:srgbClr val="333333"/>
              </a:buClr>
              <a:buSzPct val="75000"/>
              <a:buChar char="•"/>
            </a:pPr>
            <a:r>
              <a:rPr lang="fr-FR">
                <a:solidFill>
                  <a:srgbClr val="333333"/>
                </a:solidFill>
              </a:rPr>
              <a:t>Echanges Paysans 04-05 (Pauline ANDRE)</a:t>
            </a:r>
            <a:endParaRPr>
              <a:solidFill>
                <a:srgbClr val="333333"/>
              </a:solidFill>
            </a:endParaRPr>
          </a:p>
          <a:p>
            <a:pPr indent="-300037" lvl="0" marL="457200" rtl="0" algn="l">
              <a:lnSpc>
                <a:spcPct val="150000"/>
              </a:lnSpc>
              <a:spcBef>
                <a:spcPts val="0"/>
              </a:spcBef>
              <a:spcAft>
                <a:spcPts val="0"/>
              </a:spcAft>
              <a:buClr>
                <a:srgbClr val="333333"/>
              </a:buClr>
              <a:buSzPct val="64285"/>
              <a:buChar char="•"/>
            </a:pPr>
            <a:r>
              <a:rPr lang="fr-FR">
                <a:solidFill>
                  <a:srgbClr val="333333"/>
                </a:solidFill>
              </a:rPr>
              <a:t>L’animation d’un collectif de maraîchers pour permettre la livraison dans les cantines : </a:t>
            </a:r>
            <a:endParaRPr>
              <a:solidFill>
                <a:srgbClr val="333333"/>
              </a:solidFill>
            </a:endParaRPr>
          </a:p>
          <a:p>
            <a:pPr indent="-300037" lvl="1" marL="914400" rtl="0" algn="l">
              <a:lnSpc>
                <a:spcPct val="150000"/>
              </a:lnSpc>
              <a:spcBef>
                <a:spcPts val="0"/>
              </a:spcBef>
              <a:spcAft>
                <a:spcPts val="0"/>
              </a:spcAft>
              <a:buClr>
                <a:srgbClr val="333333"/>
              </a:buClr>
              <a:buSzPct val="72580"/>
              <a:buChar char="•"/>
            </a:pPr>
            <a:r>
              <a:rPr lang="fr-FR" sz="2480">
                <a:solidFill>
                  <a:srgbClr val="333333"/>
                </a:solidFill>
              </a:rPr>
              <a:t>T</a:t>
            </a:r>
            <a:r>
              <a:rPr lang="fr-FR" sz="2480">
                <a:solidFill>
                  <a:srgbClr val="333333"/>
                </a:solidFill>
                <a:latin typeface="Montserrat"/>
                <a:ea typeface="Montserrat"/>
                <a:cs typeface="Montserrat"/>
                <a:sym typeface="Montserrat"/>
              </a:rPr>
              <a:t>émoignage de l’ADEAR 04 (Mathilde CROSNIER) et d’Echanges Paysans 04/05 (Pauline ANDRE)</a:t>
            </a:r>
            <a:endParaRPr sz="2480">
              <a:solidFill>
                <a:srgbClr val="333333"/>
              </a:solidFill>
              <a:latin typeface="Montserrat"/>
              <a:ea typeface="Montserrat"/>
              <a:cs typeface="Montserrat"/>
              <a:sym typeface="Montserrat"/>
            </a:endParaRPr>
          </a:p>
        </p:txBody>
      </p:sp>
      <p:pic>
        <p:nvPicPr>
          <p:cNvPr id="367" name="Google Shape;367;g3694d01e2a6_0_37"/>
          <p:cNvPicPr preferRelativeResize="0"/>
          <p:nvPr/>
        </p:nvPicPr>
        <p:blipFill rotWithShape="1">
          <a:blip r:embed="rId3">
            <a:alphaModFix/>
          </a:blip>
          <a:srcRect b="0" l="0" r="0" t="0"/>
          <a:stretch/>
        </p:blipFill>
        <p:spPr>
          <a:xfrm>
            <a:off x="9762450" y="1899037"/>
            <a:ext cx="1796104" cy="697963"/>
          </a:xfrm>
          <a:prstGeom prst="rect">
            <a:avLst/>
          </a:prstGeom>
          <a:noFill/>
          <a:ln>
            <a:noFill/>
          </a:ln>
        </p:spPr>
      </p:pic>
      <p:pic>
        <p:nvPicPr>
          <p:cNvPr id="368" name="Google Shape;368;g3694d01e2a6_0_37"/>
          <p:cNvPicPr preferRelativeResize="0"/>
          <p:nvPr/>
        </p:nvPicPr>
        <p:blipFill>
          <a:blip r:embed="rId4">
            <a:alphaModFix/>
          </a:blip>
          <a:stretch>
            <a:fillRect/>
          </a:stretch>
        </p:blipFill>
        <p:spPr>
          <a:xfrm>
            <a:off x="9828638" y="3070025"/>
            <a:ext cx="1433925" cy="1433925"/>
          </a:xfrm>
          <a:prstGeom prst="rect">
            <a:avLst/>
          </a:prstGeom>
          <a:noFill/>
          <a:ln>
            <a:noFill/>
          </a:ln>
        </p:spPr>
      </p:pic>
      <p:pic>
        <p:nvPicPr>
          <p:cNvPr id="369" name="Google Shape;369;g3694d01e2a6_0_37"/>
          <p:cNvPicPr preferRelativeResize="0"/>
          <p:nvPr/>
        </p:nvPicPr>
        <p:blipFill>
          <a:blip r:embed="rId5">
            <a:alphaModFix/>
          </a:blip>
          <a:stretch>
            <a:fillRect/>
          </a:stretch>
        </p:blipFill>
        <p:spPr>
          <a:xfrm>
            <a:off x="10332663" y="2653013"/>
            <a:ext cx="655674" cy="749325"/>
          </a:xfrm>
          <a:prstGeom prst="rect">
            <a:avLst/>
          </a:prstGeom>
          <a:noFill/>
          <a:ln>
            <a:noFill/>
          </a:ln>
        </p:spPr>
      </p:pic>
      <p:pic>
        <p:nvPicPr>
          <p:cNvPr id="370" name="Google Shape;370;g3694d01e2a6_0_37"/>
          <p:cNvPicPr preferRelativeResize="0"/>
          <p:nvPr/>
        </p:nvPicPr>
        <p:blipFill>
          <a:blip r:embed="rId6">
            <a:alphaModFix/>
          </a:blip>
          <a:stretch>
            <a:fillRect/>
          </a:stretch>
        </p:blipFill>
        <p:spPr>
          <a:xfrm>
            <a:off x="9762450" y="4123550"/>
            <a:ext cx="2278375" cy="747375"/>
          </a:xfrm>
          <a:prstGeom prst="rect">
            <a:avLst/>
          </a:prstGeom>
          <a:noFill/>
          <a:ln>
            <a:noFill/>
          </a:ln>
        </p:spPr>
      </p:pic>
      <p:pic>
        <p:nvPicPr>
          <p:cNvPr id="371" name="Google Shape;371;g3694d01e2a6_0_37"/>
          <p:cNvPicPr preferRelativeResize="0"/>
          <p:nvPr/>
        </p:nvPicPr>
        <p:blipFill>
          <a:blip r:embed="rId7">
            <a:alphaModFix/>
          </a:blip>
          <a:stretch>
            <a:fillRect/>
          </a:stretch>
        </p:blipFill>
        <p:spPr>
          <a:xfrm>
            <a:off x="9598525" y="5213700"/>
            <a:ext cx="1433925" cy="900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
          <p:cNvSpPr txBox="1"/>
          <p:nvPr>
            <p:ph type="title"/>
          </p:nvPr>
        </p:nvSpPr>
        <p:spPr>
          <a:xfrm>
            <a:off x="5669692" y="1439056"/>
            <a:ext cx="6118117" cy="198994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Montserrat Black"/>
              <a:buNone/>
            </a:pPr>
            <a:r>
              <a:rPr lang="fr-FR"/>
              <a:t>BIO / LOCAL / LOGISTIQUE : de quoi parle-t-on ?</a:t>
            </a:r>
            <a:endParaRPr/>
          </a:p>
        </p:txBody>
      </p:sp>
      <p:pic>
        <p:nvPicPr>
          <p:cNvPr id="378" name="Google Shape;378;p3"/>
          <p:cNvPicPr preferRelativeResize="0"/>
          <p:nvPr/>
        </p:nvPicPr>
        <p:blipFill>
          <a:blip r:embed="rId3">
            <a:alphaModFix/>
          </a:blip>
          <a:stretch>
            <a:fillRect/>
          </a:stretch>
        </p:blipFill>
        <p:spPr>
          <a:xfrm>
            <a:off x="-58175" y="-86575"/>
            <a:ext cx="5274650" cy="35155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g36aaa2964f8_0_1247"/>
          <p:cNvSpPr txBox="1"/>
          <p:nvPr>
            <p:ph type="title"/>
          </p:nvPr>
        </p:nvSpPr>
        <p:spPr>
          <a:xfrm>
            <a:off x="838200" y="365125"/>
            <a:ext cx="10515600" cy="1098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sz="4100"/>
              <a:t>L’Agriculture Biologique</a:t>
            </a:r>
            <a:endParaRPr sz="4100"/>
          </a:p>
        </p:txBody>
      </p:sp>
      <p:pic>
        <p:nvPicPr>
          <p:cNvPr id="385" name="Google Shape;385;g36aaa2964f8_0_1247"/>
          <p:cNvPicPr preferRelativeResize="0"/>
          <p:nvPr/>
        </p:nvPicPr>
        <p:blipFill>
          <a:blip r:embed="rId3">
            <a:alphaModFix/>
          </a:blip>
          <a:stretch>
            <a:fillRect/>
          </a:stretch>
        </p:blipFill>
        <p:spPr>
          <a:xfrm>
            <a:off x="976592" y="1615550"/>
            <a:ext cx="9168725" cy="4827525"/>
          </a:xfrm>
          <a:prstGeom prst="rect">
            <a:avLst/>
          </a:prstGeom>
          <a:noFill/>
          <a:ln>
            <a:noFill/>
          </a:ln>
        </p:spPr>
      </p:pic>
      <p:pic>
        <p:nvPicPr>
          <p:cNvPr id="386" name="Google Shape;386;g36aaa2964f8_0_1247"/>
          <p:cNvPicPr preferRelativeResize="0"/>
          <p:nvPr/>
        </p:nvPicPr>
        <p:blipFill>
          <a:blip r:embed="rId4">
            <a:alphaModFix/>
          </a:blip>
          <a:stretch>
            <a:fillRect/>
          </a:stretch>
        </p:blipFill>
        <p:spPr>
          <a:xfrm>
            <a:off x="9793200" y="276700"/>
            <a:ext cx="1759850" cy="1274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362bad8b531_0_11"/>
          <p:cNvSpPr txBox="1"/>
          <p:nvPr>
            <p:ph type="title"/>
          </p:nvPr>
        </p:nvSpPr>
        <p:spPr>
          <a:xfrm>
            <a:off x="838200" y="365125"/>
            <a:ext cx="10515600" cy="10980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fr-FR" sz="4100"/>
              <a:t>L’Agriculture Biologique</a:t>
            </a:r>
            <a:endParaRPr sz="4100"/>
          </a:p>
        </p:txBody>
      </p:sp>
      <p:pic>
        <p:nvPicPr>
          <p:cNvPr id="393" name="Google Shape;393;g362bad8b531_0_11"/>
          <p:cNvPicPr preferRelativeResize="0"/>
          <p:nvPr/>
        </p:nvPicPr>
        <p:blipFill>
          <a:blip r:embed="rId3">
            <a:alphaModFix/>
          </a:blip>
          <a:stretch>
            <a:fillRect/>
          </a:stretch>
        </p:blipFill>
        <p:spPr>
          <a:xfrm>
            <a:off x="2563275" y="1630050"/>
            <a:ext cx="7119175" cy="5019175"/>
          </a:xfrm>
          <a:prstGeom prst="rect">
            <a:avLst/>
          </a:prstGeom>
          <a:noFill/>
          <a:ln>
            <a:noFill/>
          </a:ln>
        </p:spPr>
      </p:pic>
      <p:pic>
        <p:nvPicPr>
          <p:cNvPr id="394" name="Google Shape;394;g362bad8b531_0_11"/>
          <p:cNvPicPr preferRelativeResize="0"/>
          <p:nvPr/>
        </p:nvPicPr>
        <p:blipFill>
          <a:blip r:embed="rId4">
            <a:alphaModFix/>
          </a:blip>
          <a:stretch>
            <a:fillRect/>
          </a:stretch>
        </p:blipFill>
        <p:spPr>
          <a:xfrm>
            <a:off x="9793200" y="276700"/>
            <a:ext cx="1759850" cy="1274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FNAB 1">
      <a:dk1>
        <a:srgbClr val="60615F"/>
      </a:dk1>
      <a:lt1>
        <a:srgbClr val="FFFFFF"/>
      </a:lt1>
      <a:dk2>
        <a:srgbClr val="60615F"/>
      </a:dk2>
      <a:lt2>
        <a:srgbClr val="FFFFFF"/>
      </a:lt2>
      <a:accent1>
        <a:srgbClr val="94CF0F"/>
      </a:accent1>
      <a:accent2>
        <a:srgbClr val="25AE89"/>
      </a:accent2>
      <a:accent3>
        <a:srgbClr val="249453"/>
      </a:accent3>
      <a:accent4>
        <a:srgbClr val="7CC18E"/>
      </a:accent4>
      <a:accent5>
        <a:srgbClr val="157550"/>
      </a:accent5>
      <a:accent6>
        <a:srgbClr val="BAD47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4536A"/>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2021-10-07T15:53:28Z</dcterms:created>
  <dc:creator>Matthieu Chanel</dc:creator>
</cp:coreProperties>
</file>